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78" r:id="rId3"/>
    <p:sldId id="275" r:id="rId4"/>
    <p:sldId id="266" r:id="rId5"/>
    <p:sldId id="258" r:id="rId6"/>
    <p:sldId id="280" r:id="rId7"/>
    <p:sldId id="281" r:id="rId8"/>
    <p:sldId id="277" r:id="rId9"/>
    <p:sldId id="261" r:id="rId10"/>
    <p:sldId id="274" r:id="rId11"/>
    <p:sldId id="28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270A"/>
    <a:srgbClr val="9F4011"/>
    <a:srgbClr val="FFD5D5"/>
    <a:srgbClr val="80350E"/>
    <a:srgbClr val="CCAEA4"/>
    <a:srgbClr val="FDEDE3"/>
    <a:srgbClr val="ECF9E7"/>
    <a:srgbClr val="FF66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624705-98D2-42A3-A70F-85F74F2DEC42}" v="36" dt="2024-12-05T01:24:45.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63015" autoAdjust="0"/>
  </p:normalViewPr>
  <p:slideViewPr>
    <p:cSldViewPr snapToGrid="0">
      <p:cViewPr>
        <p:scale>
          <a:sx n="65" d="100"/>
          <a:sy n="65" d="100"/>
        </p:scale>
        <p:origin x="1552" y="116"/>
      </p:cViewPr>
      <p:guideLst/>
    </p:cSldViewPr>
  </p:slideViewPr>
  <p:outlineViewPr>
    <p:cViewPr>
      <p:scale>
        <a:sx n="33" d="100"/>
        <a:sy n="33" d="100"/>
      </p:scale>
      <p:origin x="0" y="0"/>
    </p:cViewPr>
  </p:outlineViewPr>
  <p:notesTextViewPr>
    <p:cViewPr>
      <p:scale>
        <a:sx n="125" d="100"/>
        <a:sy n="125" d="100"/>
      </p:scale>
      <p:origin x="0" y="-36"/>
    </p:cViewPr>
  </p:notesTextViewPr>
  <p:notesViewPr>
    <p:cSldViewPr snapToGrid="0">
      <p:cViewPr varScale="1">
        <p:scale>
          <a:sx n="87" d="100"/>
          <a:sy n="87" d="100"/>
        </p:scale>
        <p:origin x="900"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i clapham" userId="5d72bb80ef6b02ac" providerId="LiveId" clId="{98624705-98D2-42A3-A70F-85F74F2DEC42}"/>
    <pc:docChg chg="undo custSel delSld modSld">
      <pc:chgData name="suzi clapham" userId="5d72bb80ef6b02ac" providerId="LiveId" clId="{98624705-98D2-42A3-A70F-85F74F2DEC42}" dt="2024-12-05T01:24:48.951" v="5221" actId="1076"/>
      <pc:docMkLst>
        <pc:docMk/>
      </pc:docMkLst>
      <pc:sldChg chg="addSp delSp modSp mod delAnim modNotesTx">
        <pc:chgData name="suzi clapham" userId="5d72bb80ef6b02ac" providerId="LiveId" clId="{98624705-98D2-42A3-A70F-85F74F2DEC42}" dt="2024-12-05T01:16:14.776" v="5205" actId="1076"/>
        <pc:sldMkLst>
          <pc:docMk/>
          <pc:sldMk cId="1097755191" sldId="258"/>
        </pc:sldMkLst>
        <pc:spChg chg="mod">
          <ac:chgData name="suzi clapham" userId="5d72bb80ef6b02ac" providerId="LiveId" clId="{98624705-98D2-42A3-A70F-85F74F2DEC42}" dt="2024-11-15T06:52:04.569" v="576" actId="207"/>
          <ac:spMkLst>
            <pc:docMk/>
            <pc:sldMk cId="1097755191" sldId="258"/>
            <ac:spMk id="3" creationId="{56186454-E6BC-F5E5-A978-4B4665274067}"/>
          </ac:spMkLst>
        </pc:spChg>
        <pc:spChg chg="mod">
          <ac:chgData name="suzi clapham" userId="5d72bb80ef6b02ac" providerId="LiveId" clId="{98624705-98D2-42A3-A70F-85F74F2DEC42}" dt="2024-11-15T06:51:05.610" v="550" actId="207"/>
          <ac:spMkLst>
            <pc:docMk/>
            <pc:sldMk cId="1097755191" sldId="258"/>
            <ac:spMk id="4" creationId="{8AF5DB72-E3CF-CE96-EA64-D9433B28805F}"/>
          </ac:spMkLst>
        </pc:spChg>
        <pc:spChg chg="add mod">
          <ac:chgData name="suzi clapham" userId="5d72bb80ef6b02ac" providerId="LiveId" clId="{98624705-98D2-42A3-A70F-85F74F2DEC42}" dt="2024-11-15T06:53:28.940" v="598" actId="20577"/>
          <ac:spMkLst>
            <pc:docMk/>
            <pc:sldMk cId="1097755191" sldId="258"/>
            <ac:spMk id="5" creationId="{8D6853F5-880E-3C03-0DD7-BE63AFA6A93B}"/>
          </ac:spMkLst>
        </pc:spChg>
        <pc:spChg chg="add mod">
          <ac:chgData name="suzi clapham" userId="5d72bb80ef6b02ac" providerId="LiveId" clId="{98624705-98D2-42A3-A70F-85F74F2DEC42}" dt="2024-12-05T01:15:46.277" v="5204" actId="1076"/>
          <ac:spMkLst>
            <pc:docMk/>
            <pc:sldMk cId="1097755191" sldId="258"/>
            <ac:spMk id="7" creationId="{EEACD9F7-AC10-D51A-44F3-E48BDC347B88}"/>
          </ac:spMkLst>
        </pc:spChg>
        <pc:spChg chg="add mod">
          <ac:chgData name="suzi clapham" userId="5d72bb80ef6b02ac" providerId="LiveId" clId="{98624705-98D2-42A3-A70F-85F74F2DEC42}" dt="2024-11-28T00:42:58.433" v="3517" actId="571"/>
          <ac:spMkLst>
            <pc:docMk/>
            <pc:sldMk cId="1097755191" sldId="258"/>
            <ac:spMk id="8" creationId="{979563E0-1622-B8FC-1BD7-7F9FD606AB84}"/>
          </ac:spMkLst>
        </pc:spChg>
        <pc:spChg chg="add mod">
          <ac:chgData name="suzi clapham" userId="5d72bb80ef6b02ac" providerId="LiveId" clId="{98624705-98D2-42A3-A70F-85F74F2DEC42}" dt="2024-11-28T00:43:05.737" v="3519" actId="571"/>
          <ac:spMkLst>
            <pc:docMk/>
            <pc:sldMk cId="1097755191" sldId="258"/>
            <ac:spMk id="9" creationId="{FC4BCC88-5757-9021-A274-BC06ACFCFBDA}"/>
          </ac:spMkLst>
        </pc:spChg>
        <pc:spChg chg="add mod">
          <ac:chgData name="suzi clapham" userId="5d72bb80ef6b02ac" providerId="LiveId" clId="{98624705-98D2-42A3-A70F-85F74F2DEC42}" dt="2024-11-28T00:43:15.667" v="3521" actId="571"/>
          <ac:spMkLst>
            <pc:docMk/>
            <pc:sldMk cId="1097755191" sldId="258"/>
            <ac:spMk id="11" creationId="{047197E8-90A0-17DF-57BC-376CB341500F}"/>
          </ac:spMkLst>
        </pc:spChg>
        <pc:picChg chg="del mod">
          <ac:chgData name="suzi clapham" userId="5d72bb80ef6b02ac" providerId="LiveId" clId="{98624705-98D2-42A3-A70F-85F74F2DEC42}" dt="2024-11-28T00:41:53.240" v="3507" actId="478"/>
          <ac:picMkLst>
            <pc:docMk/>
            <pc:sldMk cId="1097755191" sldId="258"/>
            <ac:picMk id="2" creationId="{74613332-2457-EF09-6E6A-EED45B93EF13}"/>
          </ac:picMkLst>
        </pc:picChg>
        <pc:picChg chg="mod">
          <ac:chgData name="suzi clapham" userId="5d72bb80ef6b02ac" providerId="LiveId" clId="{98624705-98D2-42A3-A70F-85F74F2DEC42}" dt="2024-12-05T01:16:14.776" v="5205" actId="1076"/>
          <ac:picMkLst>
            <pc:docMk/>
            <pc:sldMk cId="1097755191" sldId="258"/>
            <ac:picMk id="2" creationId="{B833CF6B-882F-DAA7-C9CF-8ED64DAA830F}"/>
          </ac:picMkLst>
        </pc:picChg>
        <pc:picChg chg="del">
          <ac:chgData name="suzi clapham" userId="5d72bb80ef6b02ac" providerId="LiveId" clId="{98624705-98D2-42A3-A70F-85F74F2DEC42}" dt="2024-11-15T21:58:48.103" v="1749" actId="478"/>
          <ac:picMkLst>
            <pc:docMk/>
            <pc:sldMk cId="1097755191" sldId="258"/>
            <ac:picMk id="2" creationId="{BC49E068-8EB2-8D71-67F8-520F1121DEF3}"/>
          </ac:picMkLst>
        </pc:picChg>
        <pc:picChg chg="mod">
          <ac:chgData name="suzi clapham" userId="5d72bb80ef6b02ac" providerId="LiveId" clId="{98624705-98D2-42A3-A70F-85F74F2DEC42}" dt="2024-11-15T22:00:01.178" v="1756" actId="1076"/>
          <ac:picMkLst>
            <pc:docMk/>
            <pc:sldMk cId="1097755191" sldId="258"/>
            <ac:picMk id="6" creationId="{61F5ECD6-FD6C-E51B-05F7-02B0FED18D6A}"/>
          </ac:picMkLst>
        </pc:picChg>
      </pc:sldChg>
      <pc:sldChg chg="addSp delSp modSp mod delAnim modNotesTx">
        <pc:chgData name="suzi clapham" userId="5d72bb80ef6b02ac" providerId="LiveId" clId="{98624705-98D2-42A3-A70F-85F74F2DEC42}" dt="2024-12-05T01:11:49.074" v="5202" actId="1076"/>
        <pc:sldMkLst>
          <pc:docMk/>
          <pc:sldMk cId="2070108307" sldId="266"/>
        </pc:sldMkLst>
        <pc:spChg chg="add mod">
          <ac:chgData name="suzi clapham" userId="5d72bb80ef6b02ac" providerId="LiveId" clId="{98624705-98D2-42A3-A70F-85F74F2DEC42}" dt="2024-12-05T00:56:53.457" v="4583" actId="1076"/>
          <ac:spMkLst>
            <pc:docMk/>
            <pc:sldMk cId="2070108307" sldId="266"/>
            <ac:spMk id="2" creationId="{FDAEFAD5-B408-A401-D135-83F5CD306B19}"/>
          </ac:spMkLst>
        </pc:spChg>
        <pc:spChg chg="mod">
          <ac:chgData name="suzi clapham" userId="5d72bb80ef6b02ac" providerId="LiveId" clId="{98624705-98D2-42A3-A70F-85F74F2DEC42}" dt="2024-11-15T21:56:55.813" v="1714" actId="1076"/>
          <ac:spMkLst>
            <pc:docMk/>
            <pc:sldMk cId="2070108307" sldId="266"/>
            <ac:spMk id="3" creationId="{1C310287-F207-A96C-55B2-F88FC72B1F69}"/>
          </ac:spMkLst>
        </pc:spChg>
        <pc:spChg chg="del mod">
          <ac:chgData name="suzi clapham" userId="5d72bb80ef6b02ac" providerId="LiveId" clId="{98624705-98D2-42A3-A70F-85F74F2DEC42}" dt="2024-12-05T00:55:22.904" v="4537" actId="478"/>
          <ac:spMkLst>
            <pc:docMk/>
            <pc:sldMk cId="2070108307" sldId="266"/>
            <ac:spMk id="7" creationId="{5464EC36-B1FA-B446-37EE-7F3BC73152D4}"/>
          </ac:spMkLst>
        </pc:spChg>
        <pc:spChg chg="mod">
          <ac:chgData name="suzi clapham" userId="5d72bb80ef6b02ac" providerId="LiveId" clId="{98624705-98D2-42A3-A70F-85F74F2DEC42}" dt="2024-11-15T21:57:00.594" v="1715" actId="1076"/>
          <ac:spMkLst>
            <pc:docMk/>
            <pc:sldMk cId="2070108307" sldId="266"/>
            <ac:spMk id="8" creationId="{618FF5AA-093B-E5D4-26A4-791B00F7377A}"/>
          </ac:spMkLst>
        </pc:spChg>
        <pc:spChg chg="mod">
          <ac:chgData name="suzi clapham" userId="5d72bb80ef6b02ac" providerId="LiveId" clId="{98624705-98D2-42A3-A70F-85F74F2DEC42}" dt="2024-12-05T00:56:47.640" v="4582" actId="1076"/>
          <ac:spMkLst>
            <pc:docMk/>
            <pc:sldMk cId="2070108307" sldId="266"/>
            <ac:spMk id="9" creationId="{D86FD58D-366D-A744-205C-2ABBFF14F3B3}"/>
          </ac:spMkLst>
        </pc:spChg>
        <pc:spChg chg="mod">
          <ac:chgData name="suzi clapham" userId="5d72bb80ef6b02ac" providerId="LiveId" clId="{98624705-98D2-42A3-A70F-85F74F2DEC42}" dt="2024-12-05T00:56:59.402" v="4584" actId="1076"/>
          <ac:spMkLst>
            <pc:docMk/>
            <pc:sldMk cId="2070108307" sldId="266"/>
            <ac:spMk id="10" creationId="{2652158A-43CA-B074-527A-8375330E3352}"/>
          </ac:spMkLst>
        </pc:spChg>
        <pc:picChg chg="del">
          <ac:chgData name="suzi clapham" userId="5d72bb80ef6b02ac" providerId="LiveId" clId="{98624705-98D2-42A3-A70F-85F74F2DEC42}" dt="2024-11-15T06:41:30.717" v="329" actId="478"/>
          <ac:picMkLst>
            <pc:docMk/>
            <pc:sldMk cId="2070108307" sldId="266"/>
            <ac:picMk id="4" creationId="{2AC88613-1E6B-C500-6EC2-976F2C6DA22C}"/>
          </ac:picMkLst>
        </pc:picChg>
        <pc:picChg chg="mod">
          <ac:chgData name="suzi clapham" userId="5d72bb80ef6b02ac" providerId="LiveId" clId="{98624705-98D2-42A3-A70F-85F74F2DEC42}" dt="2024-12-05T01:11:49.074" v="5202" actId="1076"/>
          <ac:picMkLst>
            <pc:docMk/>
            <pc:sldMk cId="2070108307" sldId="266"/>
            <ac:picMk id="4" creationId="{7C78DA9E-3624-0CF4-0B26-6671A17DA9D7}"/>
          </ac:picMkLst>
        </pc:picChg>
        <pc:picChg chg="del">
          <ac:chgData name="suzi clapham" userId="5d72bb80ef6b02ac" providerId="LiveId" clId="{98624705-98D2-42A3-A70F-85F74F2DEC42}" dt="2024-11-15T21:47:36.414" v="1634" actId="478"/>
          <ac:picMkLst>
            <pc:docMk/>
            <pc:sldMk cId="2070108307" sldId="266"/>
            <ac:picMk id="5" creationId="{D6B45DD9-5039-B641-E3BD-9902353C7837}"/>
          </ac:picMkLst>
        </pc:picChg>
        <pc:picChg chg="del mod">
          <ac:chgData name="suzi clapham" userId="5d72bb80ef6b02ac" providerId="LiveId" clId="{98624705-98D2-42A3-A70F-85F74F2DEC42}" dt="2024-12-05T01:08:14.740" v="5201" actId="478"/>
          <ac:picMkLst>
            <pc:docMk/>
            <pc:sldMk cId="2070108307" sldId="266"/>
            <ac:picMk id="6" creationId="{A053A1A7-E824-9DBB-79C3-6582AF07CB52}"/>
          </ac:picMkLst>
        </pc:picChg>
      </pc:sldChg>
      <pc:sldChg chg="del">
        <pc:chgData name="suzi clapham" userId="5d72bb80ef6b02ac" providerId="LiveId" clId="{98624705-98D2-42A3-A70F-85F74F2DEC42}" dt="2024-11-15T06:39:33.610" v="247" actId="2696"/>
        <pc:sldMkLst>
          <pc:docMk/>
          <pc:sldMk cId="4012572970" sldId="273"/>
        </pc:sldMkLst>
      </pc:sldChg>
      <pc:sldChg chg="delSp mod delAnim">
        <pc:chgData name="suzi clapham" userId="5d72bb80ef6b02ac" providerId="LiveId" clId="{98624705-98D2-42A3-A70F-85F74F2DEC42}" dt="2024-11-28T00:32:29.778" v="3428" actId="478"/>
        <pc:sldMkLst>
          <pc:docMk/>
          <pc:sldMk cId="3541164418" sldId="274"/>
        </pc:sldMkLst>
        <pc:picChg chg="del">
          <ac:chgData name="suzi clapham" userId="5d72bb80ef6b02ac" providerId="LiveId" clId="{98624705-98D2-42A3-A70F-85F74F2DEC42}" dt="2024-11-28T00:32:29.778" v="3428" actId="478"/>
          <ac:picMkLst>
            <pc:docMk/>
            <pc:sldMk cId="3541164418" sldId="274"/>
            <ac:picMk id="4" creationId="{1DBF5C41-B636-0241-78D7-DE312A4A66CE}"/>
          </ac:picMkLst>
        </pc:picChg>
      </pc:sldChg>
      <pc:sldChg chg="delSp modSp mod delAnim modNotesTx">
        <pc:chgData name="suzi clapham" userId="5d72bb80ef6b02ac" providerId="LiveId" clId="{98624705-98D2-42A3-A70F-85F74F2DEC42}" dt="2024-11-15T21:43:12.077" v="1343" actId="1076"/>
        <pc:sldMkLst>
          <pc:docMk/>
          <pc:sldMk cId="1977031912" sldId="275"/>
        </pc:sldMkLst>
        <pc:spChg chg="mod">
          <ac:chgData name="suzi clapham" userId="5d72bb80ef6b02ac" providerId="LiveId" clId="{98624705-98D2-42A3-A70F-85F74F2DEC42}" dt="2024-11-15T06:39:16.476" v="246" actId="20577"/>
          <ac:spMkLst>
            <pc:docMk/>
            <pc:sldMk cId="1977031912" sldId="275"/>
            <ac:spMk id="2" creationId="{4EE13A5E-93AB-4732-7A46-63316320F0A8}"/>
          </ac:spMkLst>
        </pc:spChg>
        <pc:picChg chg="mod">
          <ac:chgData name="suzi clapham" userId="5d72bb80ef6b02ac" providerId="LiveId" clId="{98624705-98D2-42A3-A70F-85F74F2DEC42}" dt="2024-11-15T21:43:12.077" v="1343" actId="1076"/>
          <ac:picMkLst>
            <pc:docMk/>
            <pc:sldMk cId="1977031912" sldId="275"/>
            <ac:picMk id="3" creationId="{8FEEB61F-F9CB-9BB8-4287-2D895654C972}"/>
          </ac:picMkLst>
        </pc:picChg>
        <pc:picChg chg="del">
          <ac:chgData name="suzi clapham" userId="5d72bb80ef6b02ac" providerId="LiveId" clId="{98624705-98D2-42A3-A70F-85F74F2DEC42}" dt="2024-11-15T21:42:26.927" v="1342" actId="478"/>
          <ac:picMkLst>
            <pc:docMk/>
            <pc:sldMk cId="1977031912" sldId="275"/>
            <ac:picMk id="4" creationId="{E1A009B7-5B85-C295-10CC-D01D6D332BE7}"/>
          </ac:picMkLst>
        </pc:picChg>
      </pc:sldChg>
      <pc:sldChg chg="delSp mod delAnim">
        <pc:chgData name="suzi clapham" userId="5d72bb80ef6b02ac" providerId="LiveId" clId="{98624705-98D2-42A3-A70F-85F74F2DEC42}" dt="2024-11-28T00:30:26.028" v="3427" actId="478"/>
        <pc:sldMkLst>
          <pc:docMk/>
          <pc:sldMk cId="1251397631" sldId="277"/>
        </pc:sldMkLst>
        <pc:picChg chg="del">
          <ac:chgData name="suzi clapham" userId="5d72bb80ef6b02ac" providerId="LiveId" clId="{98624705-98D2-42A3-A70F-85F74F2DEC42}" dt="2024-11-28T00:30:26.028" v="3427" actId="478"/>
          <ac:picMkLst>
            <pc:docMk/>
            <pc:sldMk cId="1251397631" sldId="277"/>
            <ac:picMk id="2" creationId="{271CCCCB-9A17-A402-ADFC-8590BC039CF5}"/>
          </ac:picMkLst>
        </pc:picChg>
      </pc:sldChg>
      <pc:sldChg chg="delSp modSp mod delAnim modNotesTx">
        <pc:chgData name="suzi clapham" userId="5d72bb80ef6b02ac" providerId="LiveId" clId="{98624705-98D2-42A3-A70F-85F74F2DEC42}" dt="2024-11-17T01:03:18.215" v="3302" actId="478"/>
        <pc:sldMkLst>
          <pc:docMk/>
          <pc:sldMk cId="1926773966" sldId="278"/>
        </pc:sldMkLst>
        <pc:picChg chg="del">
          <ac:chgData name="suzi clapham" userId="5d72bb80ef6b02ac" providerId="LiveId" clId="{98624705-98D2-42A3-A70F-85F74F2DEC42}" dt="2024-11-17T01:03:18.215" v="3302" actId="478"/>
          <ac:picMkLst>
            <pc:docMk/>
            <pc:sldMk cId="1926773966" sldId="278"/>
            <ac:picMk id="3" creationId="{F3177911-B21F-5BB5-B24A-74A865834797}"/>
          </ac:picMkLst>
        </pc:picChg>
        <pc:picChg chg="mod">
          <ac:chgData name="suzi clapham" userId="5d72bb80ef6b02ac" providerId="LiveId" clId="{98624705-98D2-42A3-A70F-85F74F2DEC42}" dt="2024-11-15T21:41:13.074" v="1317" actId="1076"/>
          <ac:picMkLst>
            <pc:docMk/>
            <pc:sldMk cId="1926773966" sldId="278"/>
            <ac:picMk id="5" creationId="{7764BCE3-63C4-B990-4534-AF4E9C2A9CC7}"/>
          </ac:picMkLst>
        </pc:picChg>
      </pc:sldChg>
      <pc:sldChg chg="addSp delSp modSp del mod modNotesTx">
        <pc:chgData name="suzi clapham" userId="5d72bb80ef6b02ac" providerId="LiveId" clId="{98624705-98D2-42A3-A70F-85F74F2DEC42}" dt="2024-12-05T01:02:58.709" v="4872" actId="2696"/>
        <pc:sldMkLst>
          <pc:docMk/>
          <pc:sldMk cId="2921579603" sldId="279"/>
        </pc:sldMkLst>
        <pc:spChg chg="add mod">
          <ac:chgData name="suzi clapham" userId="5d72bb80ef6b02ac" providerId="LiveId" clId="{98624705-98D2-42A3-A70F-85F74F2DEC42}" dt="2024-11-17T00:33:56.734" v="2786" actId="1076"/>
          <ac:spMkLst>
            <pc:docMk/>
            <pc:sldMk cId="2921579603" sldId="279"/>
            <ac:spMk id="2" creationId="{548C2D86-BE21-8805-FD54-F8D374059F73}"/>
          </ac:spMkLst>
        </pc:spChg>
        <pc:spChg chg="add mod">
          <ac:chgData name="suzi clapham" userId="5d72bb80ef6b02ac" providerId="LiveId" clId="{98624705-98D2-42A3-A70F-85F74F2DEC42}" dt="2024-11-17T00:34:04.705" v="2790" actId="20577"/>
          <ac:spMkLst>
            <pc:docMk/>
            <pc:sldMk cId="2921579603" sldId="279"/>
            <ac:spMk id="3" creationId="{AF847D32-AB3D-4D99-8D27-59A19B564770}"/>
          </ac:spMkLst>
        </pc:spChg>
        <pc:spChg chg="add del mod">
          <ac:chgData name="suzi clapham" userId="5d72bb80ef6b02ac" providerId="LiveId" clId="{98624705-98D2-42A3-A70F-85F74F2DEC42}" dt="2024-11-17T00:32:40.760" v="2766" actId="207"/>
          <ac:spMkLst>
            <pc:docMk/>
            <pc:sldMk cId="2921579603" sldId="279"/>
            <ac:spMk id="4" creationId="{9AE5CD48-ABB4-32C5-2005-C15780838A30}"/>
          </ac:spMkLst>
        </pc:spChg>
        <pc:spChg chg="add del mod">
          <ac:chgData name="suzi clapham" userId="5d72bb80ef6b02ac" providerId="LiveId" clId="{98624705-98D2-42A3-A70F-85F74F2DEC42}" dt="2024-11-17T00:27:23.402" v="2566" actId="478"/>
          <ac:spMkLst>
            <pc:docMk/>
            <pc:sldMk cId="2921579603" sldId="279"/>
            <ac:spMk id="5" creationId="{AF5CC987-3B2D-9323-F4B2-BFA6B5E4E802}"/>
          </ac:spMkLst>
        </pc:spChg>
        <pc:spChg chg="add del">
          <ac:chgData name="suzi clapham" userId="5d72bb80ef6b02ac" providerId="LiveId" clId="{98624705-98D2-42A3-A70F-85F74F2DEC42}" dt="2024-11-17T00:27:07.487" v="2564" actId="478"/>
          <ac:spMkLst>
            <pc:docMk/>
            <pc:sldMk cId="2921579603" sldId="279"/>
            <ac:spMk id="6" creationId="{07DBD001-4692-41D9-F902-C222ABBC1A32}"/>
          </ac:spMkLst>
        </pc:spChg>
        <pc:spChg chg="add del mod">
          <ac:chgData name="suzi clapham" userId="5d72bb80ef6b02ac" providerId="LiveId" clId="{98624705-98D2-42A3-A70F-85F74F2DEC42}" dt="2024-11-17T00:33:33.465" v="2774" actId="207"/>
          <ac:spMkLst>
            <pc:docMk/>
            <pc:sldMk cId="2921579603" sldId="279"/>
            <ac:spMk id="7" creationId="{4AFC1BF5-4E3A-A5AD-2D01-339E9C15F0AB}"/>
          </ac:spMkLst>
        </pc:spChg>
        <pc:spChg chg="mod">
          <ac:chgData name="suzi clapham" userId="5d72bb80ef6b02ac" providerId="LiveId" clId="{98624705-98D2-42A3-A70F-85F74F2DEC42}" dt="2024-11-16T23:27:14.336" v="2375" actId="20577"/>
          <ac:spMkLst>
            <pc:docMk/>
            <pc:sldMk cId="2921579603" sldId="279"/>
            <ac:spMk id="11" creationId="{D5AB860C-530A-99B4-7C6D-C863117F8212}"/>
          </ac:spMkLst>
        </pc:spChg>
      </pc:sldChg>
      <pc:sldChg chg="addSp delSp modSp mod delAnim modNotesTx">
        <pc:chgData name="suzi clapham" userId="5d72bb80ef6b02ac" providerId="LiveId" clId="{98624705-98D2-42A3-A70F-85F74F2DEC42}" dt="2024-11-28T01:09:08.084" v="4381" actId="1076"/>
        <pc:sldMkLst>
          <pc:docMk/>
          <pc:sldMk cId="2460012213" sldId="280"/>
        </pc:sldMkLst>
        <pc:spChg chg="del mod">
          <ac:chgData name="suzi clapham" userId="5d72bb80ef6b02ac" providerId="LiveId" clId="{98624705-98D2-42A3-A70F-85F74F2DEC42}" dt="2024-11-15T22:03:59.729" v="1832" actId="478"/>
          <ac:spMkLst>
            <pc:docMk/>
            <pc:sldMk cId="2460012213" sldId="280"/>
            <ac:spMk id="2" creationId="{1758CC4B-469B-C9AC-F62F-D872C29AFE93}"/>
          </ac:spMkLst>
        </pc:spChg>
        <pc:spChg chg="add mod">
          <ac:chgData name="suzi clapham" userId="5d72bb80ef6b02ac" providerId="LiveId" clId="{98624705-98D2-42A3-A70F-85F74F2DEC42}" dt="2024-11-15T22:07:00.249" v="1889" actId="20577"/>
          <ac:spMkLst>
            <pc:docMk/>
            <pc:sldMk cId="2460012213" sldId="280"/>
            <ac:spMk id="4" creationId="{0B1A819C-7E73-AF7F-2BCD-E13B120B5B1A}"/>
          </ac:spMkLst>
        </pc:spChg>
        <pc:spChg chg="mod">
          <ac:chgData name="suzi clapham" userId="5d72bb80ef6b02ac" providerId="LiveId" clId="{98624705-98D2-42A3-A70F-85F74F2DEC42}" dt="2024-11-28T00:55:12.198" v="3971" actId="13926"/>
          <ac:spMkLst>
            <pc:docMk/>
            <pc:sldMk cId="2460012213" sldId="280"/>
            <ac:spMk id="5" creationId="{AF5CC987-3B2D-9323-F4B2-BFA6B5E4E802}"/>
          </ac:spMkLst>
        </pc:spChg>
        <pc:spChg chg="add del">
          <ac:chgData name="suzi clapham" userId="5d72bb80ef6b02ac" providerId="LiveId" clId="{98624705-98D2-42A3-A70F-85F74F2DEC42}" dt="2024-11-28T00:58:41.527" v="3995" actId="22"/>
          <ac:spMkLst>
            <pc:docMk/>
            <pc:sldMk cId="2460012213" sldId="280"/>
            <ac:spMk id="6" creationId="{C22B1800-9154-F4C2-9EDC-69B7A1EB5D05}"/>
          </ac:spMkLst>
        </pc:spChg>
        <pc:spChg chg="del">
          <ac:chgData name="suzi clapham" userId="5d72bb80ef6b02ac" providerId="LiveId" clId="{98624705-98D2-42A3-A70F-85F74F2DEC42}" dt="2024-11-15T22:04:03.490" v="1833" actId="478"/>
          <ac:spMkLst>
            <pc:docMk/>
            <pc:sldMk cId="2460012213" sldId="280"/>
            <ac:spMk id="7" creationId="{13F96C68-5C46-3487-4CD3-187ED218FB11}"/>
          </ac:spMkLst>
        </pc:spChg>
        <pc:spChg chg="add mod">
          <ac:chgData name="suzi clapham" userId="5d72bb80ef6b02ac" providerId="LiveId" clId="{98624705-98D2-42A3-A70F-85F74F2DEC42}" dt="2024-11-28T01:05:55.266" v="4301" actId="13926"/>
          <ac:spMkLst>
            <pc:docMk/>
            <pc:sldMk cId="2460012213" sldId="280"/>
            <ac:spMk id="7" creationId="{D235B720-BB28-C4BF-B741-ABB11B3084D9}"/>
          </ac:spMkLst>
        </pc:spChg>
        <pc:spChg chg="del">
          <ac:chgData name="suzi clapham" userId="5d72bb80ef6b02ac" providerId="LiveId" clId="{98624705-98D2-42A3-A70F-85F74F2DEC42}" dt="2024-11-15T22:04:06.115" v="1834" actId="478"/>
          <ac:spMkLst>
            <pc:docMk/>
            <pc:sldMk cId="2460012213" sldId="280"/>
            <ac:spMk id="8" creationId="{8D7D1492-C26E-1F6B-0A32-8A02974BE6CD}"/>
          </ac:spMkLst>
        </pc:spChg>
        <pc:spChg chg="mod">
          <ac:chgData name="suzi clapham" userId="5d72bb80ef6b02ac" providerId="LiveId" clId="{98624705-98D2-42A3-A70F-85F74F2DEC42}" dt="2024-11-15T22:06:26.069" v="1881" actId="27636"/>
          <ac:spMkLst>
            <pc:docMk/>
            <pc:sldMk cId="2460012213" sldId="280"/>
            <ac:spMk id="15" creationId="{8CD57683-1767-2B32-1C75-28FDDEC610A0}"/>
          </ac:spMkLst>
        </pc:spChg>
        <pc:picChg chg="del">
          <ac:chgData name="suzi clapham" userId="5d72bb80ef6b02ac" providerId="LiveId" clId="{98624705-98D2-42A3-A70F-85F74F2DEC42}" dt="2024-11-15T22:04:25.110" v="1839" actId="478"/>
          <ac:picMkLst>
            <pc:docMk/>
            <pc:sldMk cId="2460012213" sldId="280"/>
            <ac:picMk id="6" creationId="{44688F8B-D526-92DF-5B4F-4F137F0A5DE4}"/>
          </ac:picMkLst>
        </pc:picChg>
        <pc:picChg chg="mod">
          <ac:chgData name="suzi clapham" userId="5d72bb80ef6b02ac" providerId="LiveId" clId="{98624705-98D2-42A3-A70F-85F74F2DEC42}" dt="2024-11-28T01:09:08.084" v="4381" actId="1076"/>
          <ac:picMkLst>
            <pc:docMk/>
            <pc:sldMk cId="2460012213" sldId="280"/>
            <ac:picMk id="8" creationId="{157EB6C6-6F49-CB21-2176-3686F2EC0B06}"/>
          </ac:picMkLst>
        </pc:picChg>
        <pc:picChg chg="del mod">
          <ac:chgData name="suzi clapham" userId="5d72bb80ef6b02ac" providerId="LiveId" clId="{98624705-98D2-42A3-A70F-85F74F2DEC42}" dt="2024-11-28T01:07:20.211" v="4380" actId="478"/>
          <ac:picMkLst>
            <pc:docMk/>
            <pc:sldMk cId="2460012213" sldId="280"/>
            <ac:picMk id="9" creationId="{11FD5D67-5BE7-0431-124B-66DBA7DE6376}"/>
          </ac:picMkLst>
        </pc:picChg>
      </pc:sldChg>
      <pc:sldChg chg="addSp delSp modSp mod delAnim modNotesTx">
        <pc:chgData name="suzi clapham" userId="5d72bb80ef6b02ac" providerId="LiveId" clId="{98624705-98D2-42A3-A70F-85F74F2DEC42}" dt="2024-12-05T01:20:45.880" v="5220" actId="1076"/>
        <pc:sldMkLst>
          <pc:docMk/>
          <pc:sldMk cId="743035270" sldId="281"/>
        </pc:sldMkLst>
        <pc:spChg chg="mod">
          <ac:chgData name="suzi clapham" userId="5d72bb80ef6b02ac" providerId="LiveId" clId="{98624705-98D2-42A3-A70F-85F74F2DEC42}" dt="2024-11-17T00:51:45.585" v="2968" actId="20577"/>
          <ac:spMkLst>
            <pc:docMk/>
            <pc:sldMk cId="743035270" sldId="281"/>
            <ac:spMk id="3" creationId="{DD390E8E-1085-EBAC-381C-5DBF719F96CC}"/>
          </ac:spMkLst>
        </pc:spChg>
        <pc:spChg chg="add mod">
          <ac:chgData name="suzi clapham" userId="5d72bb80ef6b02ac" providerId="LiveId" clId="{98624705-98D2-42A3-A70F-85F74F2DEC42}" dt="2024-12-05T01:20:11.709" v="5213" actId="1076"/>
          <ac:spMkLst>
            <pc:docMk/>
            <pc:sldMk cId="743035270" sldId="281"/>
            <ac:spMk id="4" creationId="{6FEB1008-341D-5FCD-EC13-5ED244E16D9C}"/>
          </ac:spMkLst>
        </pc:spChg>
        <pc:spChg chg="mod">
          <ac:chgData name="suzi clapham" userId="5d72bb80ef6b02ac" providerId="LiveId" clId="{98624705-98D2-42A3-A70F-85F74F2DEC42}" dt="2024-12-05T01:20:41.001" v="5219" actId="20577"/>
          <ac:spMkLst>
            <pc:docMk/>
            <pc:sldMk cId="743035270" sldId="281"/>
            <ac:spMk id="5" creationId="{831D6404-D3B7-76D3-10D2-F7676107E54A}"/>
          </ac:spMkLst>
        </pc:spChg>
        <pc:spChg chg="mod">
          <ac:chgData name="suzi clapham" userId="5d72bb80ef6b02ac" providerId="LiveId" clId="{98624705-98D2-42A3-A70F-85F74F2DEC42}" dt="2024-12-05T01:20:31.254" v="5217" actId="1076"/>
          <ac:spMkLst>
            <pc:docMk/>
            <pc:sldMk cId="743035270" sldId="281"/>
            <ac:spMk id="6" creationId="{460A353A-1D44-AF92-DD15-314409629D90}"/>
          </ac:spMkLst>
        </pc:spChg>
        <pc:spChg chg="mod">
          <ac:chgData name="suzi clapham" userId="5d72bb80ef6b02ac" providerId="LiveId" clId="{98624705-98D2-42A3-A70F-85F74F2DEC42}" dt="2024-12-05T01:19:51.898" v="5209" actId="1076"/>
          <ac:spMkLst>
            <pc:docMk/>
            <pc:sldMk cId="743035270" sldId="281"/>
            <ac:spMk id="15" creationId="{EC16B720-AA84-E4D2-28C8-6C7B5B4F2628}"/>
          </ac:spMkLst>
        </pc:spChg>
        <pc:picChg chg="mod">
          <ac:chgData name="suzi clapham" userId="5d72bb80ef6b02ac" providerId="LiveId" clId="{98624705-98D2-42A3-A70F-85F74F2DEC42}" dt="2024-11-17T00:59:53.116" v="3301" actId="1076"/>
          <ac:picMkLst>
            <pc:docMk/>
            <pc:sldMk cId="743035270" sldId="281"/>
            <ac:picMk id="2" creationId="{3A2696E4-45B8-B191-AE66-4B5582F943A1}"/>
          </ac:picMkLst>
        </pc:picChg>
        <pc:picChg chg="del mod">
          <ac:chgData name="suzi clapham" userId="5d72bb80ef6b02ac" providerId="LiveId" clId="{98624705-98D2-42A3-A70F-85F74F2DEC42}" dt="2024-11-28T01:17:03.650" v="4534" actId="478"/>
          <ac:picMkLst>
            <pc:docMk/>
            <pc:sldMk cId="743035270" sldId="281"/>
            <ac:picMk id="7" creationId="{6D63872A-BE12-2B35-9EE4-75B6B690704A}"/>
          </ac:picMkLst>
        </pc:picChg>
        <pc:picChg chg="mod">
          <ac:chgData name="suzi clapham" userId="5d72bb80ef6b02ac" providerId="LiveId" clId="{98624705-98D2-42A3-A70F-85F74F2DEC42}" dt="2024-12-05T01:20:45.880" v="5220" actId="1076"/>
          <ac:picMkLst>
            <pc:docMk/>
            <pc:sldMk cId="743035270" sldId="281"/>
            <ac:picMk id="8" creationId="{942226EE-7D62-D1C4-1756-9FB7A215DF87}"/>
          </ac:picMkLst>
        </pc:picChg>
      </pc:sldChg>
      <pc:sldChg chg="delSp modSp mod delAnim modNotesTx">
        <pc:chgData name="suzi clapham" userId="5d72bb80ef6b02ac" providerId="LiveId" clId="{98624705-98D2-42A3-A70F-85F74F2DEC42}" dt="2024-12-05T01:24:48.951" v="5221" actId="1076"/>
        <pc:sldMkLst>
          <pc:docMk/>
          <pc:sldMk cId="4213475092" sldId="282"/>
        </pc:sldMkLst>
        <pc:spChg chg="mod">
          <ac:chgData name="suzi clapham" userId="5d72bb80ef6b02ac" providerId="LiveId" clId="{98624705-98D2-42A3-A70F-85F74F2DEC42}" dt="2024-12-05T01:07:38.014" v="5200" actId="20577"/>
          <ac:spMkLst>
            <pc:docMk/>
            <pc:sldMk cId="4213475092" sldId="282"/>
            <ac:spMk id="5" creationId="{72C45F23-8D8A-796A-3070-7037987A4018}"/>
          </ac:spMkLst>
        </pc:spChg>
        <pc:picChg chg="del">
          <ac:chgData name="suzi clapham" userId="5d72bb80ef6b02ac" providerId="LiveId" clId="{98624705-98D2-42A3-A70F-85F74F2DEC42}" dt="2024-11-15T22:15:41.282" v="2043" actId="478"/>
          <ac:picMkLst>
            <pc:docMk/>
            <pc:sldMk cId="4213475092" sldId="282"/>
            <ac:picMk id="2" creationId="{3A7EE84F-3CAF-9DFC-DB0E-8CC767139380}"/>
          </ac:picMkLst>
        </pc:picChg>
        <pc:picChg chg="mod">
          <ac:chgData name="suzi clapham" userId="5d72bb80ef6b02ac" providerId="LiveId" clId="{98624705-98D2-42A3-A70F-85F74F2DEC42}" dt="2024-12-05T01:24:48.951" v="5221" actId="1076"/>
          <ac:picMkLst>
            <pc:docMk/>
            <pc:sldMk cId="4213475092" sldId="282"/>
            <ac:picMk id="2" creationId="{B6718658-D66B-6109-CC7A-CEFCC8BD786A}"/>
          </ac:picMkLst>
        </pc:picChg>
      </pc:sldChg>
      <pc:sldChg chg="delSp del mod">
        <pc:chgData name="suzi clapham" userId="5d72bb80ef6b02ac" providerId="LiveId" clId="{98624705-98D2-42A3-A70F-85F74F2DEC42}" dt="2024-11-17T00:53:12.483" v="2969" actId="2696"/>
        <pc:sldMkLst>
          <pc:docMk/>
          <pc:sldMk cId="614349590" sldId="283"/>
        </pc:sldMkLst>
        <pc:spChg chg="del">
          <ac:chgData name="suzi clapham" userId="5d72bb80ef6b02ac" providerId="LiveId" clId="{98624705-98D2-42A3-A70F-85F74F2DEC42}" dt="2024-11-17T00:50:47.447" v="2937" actId="478"/>
          <ac:spMkLst>
            <pc:docMk/>
            <pc:sldMk cId="614349590" sldId="283"/>
            <ac:spMk id="5" creationId="{99B1F289-9F72-5385-4132-1FC579BD9BB8}"/>
          </ac:spMkLst>
        </pc:spChg>
        <pc:spChg chg="del">
          <ac:chgData name="suzi clapham" userId="5d72bb80ef6b02ac" providerId="LiveId" clId="{98624705-98D2-42A3-A70F-85F74F2DEC42}" dt="2024-11-17T00:50:50.211" v="2938" actId="478"/>
          <ac:spMkLst>
            <pc:docMk/>
            <pc:sldMk cId="614349590" sldId="283"/>
            <ac:spMk id="6" creationId="{963DD3CB-0CE5-B9D2-E3F2-7A278CA80F46}"/>
          </ac:spMkLst>
        </pc:spChg>
        <pc:spChg chg="del">
          <ac:chgData name="suzi clapham" userId="5d72bb80ef6b02ac" providerId="LiveId" clId="{98624705-98D2-42A3-A70F-85F74F2DEC42}" dt="2024-11-17T00:50:44.759" v="2936" actId="478"/>
          <ac:spMkLst>
            <pc:docMk/>
            <pc:sldMk cId="614349590" sldId="283"/>
            <ac:spMk id="15" creationId="{98145490-37CA-8BA9-7F1D-C2504138C1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ED08E-3F4F-4AD6-9CE8-1058668FB553}" type="datetimeFigureOut">
              <a:rPr lang="en-AU" smtClean="0"/>
              <a:t>5/12/2024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5D4B2-DC0B-4216-838C-BC90C3507503}" type="slidenum">
              <a:rPr lang="en-AU" smtClean="0"/>
              <a:t>‹#›</a:t>
            </a:fld>
            <a:endParaRPr lang="en-AU"/>
          </a:p>
        </p:txBody>
      </p:sp>
    </p:spTree>
    <p:extLst>
      <p:ext uri="{BB962C8B-B14F-4D97-AF65-F5344CB8AC3E}">
        <p14:creationId xmlns:p14="http://schemas.microsoft.com/office/powerpoint/2010/main" val="114076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Just like in English there are question words that mean what, why, how, when, who which where and when. There are a few extra rules around how to use them in Muruwari.</a:t>
            </a:r>
          </a:p>
        </p:txBody>
      </p:sp>
      <p:sp>
        <p:nvSpPr>
          <p:cNvPr id="4" name="Slide Number Placeholder 3"/>
          <p:cNvSpPr>
            <a:spLocks noGrp="1"/>
          </p:cNvSpPr>
          <p:nvPr>
            <p:ph type="sldNum" sz="quarter" idx="5"/>
          </p:nvPr>
        </p:nvSpPr>
        <p:spPr/>
        <p:txBody>
          <a:bodyPr/>
          <a:lstStyle/>
          <a:p>
            <a:fld id="{D165D4B2-DC0B-4216-838C-BC90C3507503}" type="slidenum">
              <a:rPr lang="en-AU" smtClean="0"/>
              <a:t>1</a:t>
            </a:fld>
            <a:endParaRPr lang="en-AU"/>
          </a:p>
        </p:txBody>
      </p:sp>
    </p:spTree>
    <p:extLst>
      <p:ext uri="{BB962C8B-B14F-4D97-AF65-F5344CB8AC3E}">
        <p14:creationId xmlns:p14="http://schemas.microsoft.com/office/powerpoint/2010/main" val="406001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Wiya is a common and really useful word it means – I’m asking a question. 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10</a:t>
            </a:fld>
            <a:endParaRPr lang="en-AU"/>
          </a:p>
        </p:txBody>
      </p:sp>
    </p:spTree>
    <p:extLst>
      <p:ext uri="{BB962C8B-B14F-4D97-AF65-F5344CB8AC3E}">
        <p14:creationId xmlns:p14="http://schemas.microsoft.com/office/powerpoint/2010/main" val="3087921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C5B6F-D574-ACEF-1D50-CA0A51829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C1323-481E-EC9C-3AFA-40D273B42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54E94-5930-DE27-D545-399727481411}"/>
              </a:ext>
            </a:extLst>
          </p:cNvPr>
          <p:cNvSpPr>
            <a:spLocks noGrp="1"/>
          </p:cNvSpPr>
          <p:nvPr>
            <p:ph type="body" idx="1"/>
          </p:nvPr>
        </p:nvSpPr>
        <p:spPr/>
        <p:txBody>
          <a:bodyPr/>
          <a:lstStyle/>
          <a:p>
            <a:r>
              <a:rPr lang="en-AU" dirty="0"/>
              <a:t>Let’s do a quick revision</a:t>
            </a:r>
          </a:p>
          <a:p>
            <a:r>
              <a:rPr lang="en-AU" dirty="0"/>
              <a:t>When is the simplest of the Muruwari question words because it only has 1 form – wandanj</a:t>
            </a:r>
          </a:p>
          <a:p>
            <a:endParaRPr lang="en-AU" dirty="0"/>
          </a:p>
          <a:p>
            <a:r>
              <a:rPr lang="en-AU" dirty="0"/>
              <a:t>Who and which NGAANA has 4 forms – can you remember them? (1) unmarked for intransitive, (2) marked –du for the transitive or doer-to (3) From is marked by the suffix –ngu  and (4) ownership like all nouns is marked with the very common suffix –gu</a:t>
            </a:r>
          </a:p>
          <a:p>
            <a:endParaRPr lang="en-AU" dirty="0"/>
          </a:p>
          <a:p>
            <a:r>
              <a:rPr lang="en-AU" dirty="0"/>
              <a:t>Warri indicates doubt</a:t>
            </a:r>
          </a:p>
          <a:p>
            <a:endParaRPr lang="en-AU" dirty="0"/>
          </a:p>
          <a:p>
            <a:r>
              <a:rPr lang="en-AU" dirty="0"/>
              <a:t>Wiya indicates that you are asking a question.</a:t>
            </a:r>
          </a:p>
          <a:p>
            <a:endParaRPr lang="en-AU" dirty="0"/>
          </a:p>
          <a:p>
            <a:r>
              <a:rPr lang="en-AU" dirty="0"/>
              <a:t>Minjan means what (&amp; sometimes why and how) and it has 4 forms</a:t>
            </a:r>
          </a:p>
          <a:p>
            <a:endParaRPr lang="en-AU" dirty="0"/>
          </a:p>
          <a:p>
            <a:r>
              <a:rPr lang="en-AU" dirty="0"/>
              <a:t>WHERE – DIRRA can be (1) unmarked for intransitive,  (2) marked by the suffix –ngu to mean  From  and (3) marked with the very common suffix –gu to mean where to lastly you can choose to mark Dirra with the locative suffix-nggu but to show its about location, but it is not necessary and can be left off.</a:t>
            </a:r>
          </a:p>
          <a:p>
            <a:endParaRPr lang="en-AU" dirty="0"/>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220A47E1-39D7-5A64-2FC6-308DF7E8AB22}"/>
              </a:ext>
            </a:extLst>
          </p:cNvPr>
          <p:cNvSpPr>
            <a:spLocks noGrp="1"/>
          </p:cNvSpPr>
          <p:nvPr>
            <p:ph type="sldNum" sz="quarter" idx="5"/>
          </p:nvPr>
        </p:nvSpPr>
        <p:spPr/>
        <p:txBody>
          <a:bodyPr/>
          <a:lstStyle/>
          <a:p>
            <a:fld id="{D165D4B2-DC0B-4216-838C-BC90C3507503}" type="slidenum">
              <a:rPr lang="en-AU" smtClean="0"/>
              <a:t>11</a:t>
            </a:fld>
            <a:endParaRPr lang="en-AU"/>
          </a:p>
        </p:txBody>
      </p:sp>
    </p:spTree>
    <p:extLst>
      <p:ext uri="{BB962C8B-B14F-4D97-AF65-F5344CB8AC3E}">
        <p14:creationId xmlns:p14="http://schemas.microsoft.com/office/powerpoint/2010/main" val="321092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3rd lesson I will look at how to use what DIRRA = which</a:t>
            </a:r>
          </a:p>
          <a:p>
            <a:r>
              <a:rPr lang="en-AU" dirty="0"/>
              <a:t>You may notice that dirra has by far the most extensive range of suffixes of all of the question words including 3 options for locatives.</a:t>
            </a:r>
          </a:p>
        </p:txBody>
      </p:sp>
      <p:sp>
        <p:nvSpPr>
          <p:cNvPr id="4" name="Slide Number Placeholder 3"/>
          <p:cNvSpPr>
            <a:spLocks noGrp="1"/>
          </p:cNvSpPr>
          <p:nvPr>
            <p:ph type="sldNum" sz="quarter" idx="5"/>
          </p:nvPr>
        </p:nvSpPr>
        <p:spPr/>
        <p:txBody>
          <a:bodyPr/>
          <a:lstStyle/>
          <a:p>
            <a:fld id="{D165D4B2-DC0B-4216-838C-BC90C3507503}" type="slidenum">
              <a:rPr lang="en-AU" smtClean="0"/>
              <a:t>2</a:t>
            </a:fld>
            <a:endParaRPr lang="en-AU"/>
          </a:p>
        </p:txBody>
      </p:sp>
    </p:spTree>
    <p:extLst>
      <p:ext uri="{BB962C8B-B14F-4D97-AF65-F5344CB8AC3E}">
        <p14:creationId xmlns:p14="http://schemas.microsoft.com/office/powerpoint/2010/main" val="310708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Just as in lesson 1 - Question words will be broken up into individual bite-size lessons to make it easier. In lesson 3 I will cover DIRRA and its multiple meanings … And do some revision at the end. </a:t>
            </a:r>
          </a:p>
        </p:txBody>
      </p:sp>
      <p:sp>
        <p:nvSpPr>
          <p:cNvPr id="4" name="Slide Number Placeholder 3"/>
          <p:cNvSpPr>
            <a:spLocks noGrp="1"/>
          </p:cNvSpPr>
          <p:nvPr>
            <p:ph type="sldNum" sz="quarter" idx="5"/>
          </p:nvPr>
        </p:nvSpPr>
        <p:spPr/>
        <p:txBody>
          <a:bodyPr/>
          <a:lstStyle/>
          <a:p>
            <a:fld id="{D165D4B2-DC0B-4216-838C-BC90C3507503}" type="slidenum">
              <a:rPr lang="en-AU" smtClean="0"/>
              <a:t>3</a:t>
            </a:fld>
            <a:endParaRPr lang="en-AU"/>
          </a:p>
        </p:txBody>
      </p:sp>
    </p:spTree>
    <p:extLst>
      <p:ext uri="{BB962C8B-B14F-4D97-AF65-F5344CB8AC3E}">
        <p14:creationId xmlns:p14="http://schemas.microsoft.com/office/powerpoint/2010/main" val="236462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look at the word for WHERE – in Muruwari it is dirra…. </a:t>
            </a:r>
          </a:p>
          <a:p>
            <a:r>
              <a:rPr lang="en-AU" dirty="0"/>
              <a:t>I have simplified the explanation of Dirra because the description by Lynette Oates seems incomplete.</a:t>
            </a:r>
          </a:p>
          <a:p>
            <a:r>
              <a:rPr lang="en-AU" dirty="0"/>
              <a:t> </a:t>
            </a:r>
          </a:p>
          <a:p>
            <a:r>
              <a:rPr lang="en-AU" dirty="0"/>
              <a:t>(1) DIRRA which does NOT have a suffix is used in an intransitive sentence – a sentence with a DOER but no object (done-to)  - as in where’s your spear?</a:t>
            </a:r>
          </a:p>
          <a:p>
            <a:pPr marL="0" indent="0">
              <a:buNone/>
            </a:pPr>
            <a:r>
              <a:rPr lang="en-AU" dirty="0"/>
              <a:t>(2) Dirra can take the suffix –NGU to mean WHERE FROM  </a:t>
            </a:r>
          </a:p>
          <a:p>
            <a:pPr marL="0" indent="0">
              <a:buNone/>
            </a:pPr>
            <a:r>
              <a:rPr lang="en-AU" dirty="0"/>
              <a:t>(3) Dirra can take the suffix –GU to mean Where to..</a:t>
            </a:r>
          </a:p>
          <a:p>
            <a:pPr marL="0" indent="0">
              <a:buNone/>
            </a:pPr>
            <a:r>
              <a:rPr lang="en-AU" dirty="0"/>
              <a:t>(4) Finally– and probably most obviously – DIRRA can take a locative suffix. In Lynette Oates description of the Muruwari language she in fact references 3 different types of locative suffixes but only theorises as to why there are 3, perhaps in reference to distance. For ease of learning I will only reference the usual locative – ngga. It also seems that you can leave off the –ngka suffix and it will not change the meaning.</a:t>
            </a:r>
          </a:p>
        </p:txBody>
      </p:sp>
      <p:sp>
        <p:nvSpPr>
          <p:cNvPr id="4" name="Slide Number Placeholder 3"/>
          <p:cNvSpPr>
            <a:spLocks noGrp="1"/>
          </p:cNvSpPr>
          <p:nvPr>
            <p:ph type="sldNum" sz="quarter" idx="5"/>
          </p:nvPr>
        </p:nvSpPr>
        <p:spPr/>
        <p:txBody>
          <a:bodyPr/>
          <a:lstStyle/>
          <a:p>
            <a:fld id="{D165D4B2-DC0B-4216-838C-BC90C3507503}" type="slidenum">
              <a:rPr lang="en-AU" smtClean="0"/>
              <a:t>4</a:t>
            </a:fld>
            <a:endParaRPr lang="en-AU"/>
          </a:p>
        </p:txBody>
      </p:sp>
    </p:spTree>
    <p:extLst>
      <p:ext uri="{BB962C8B-B14F-4D97-AF65-F5344CB8AC3E}">
        <p14:creationId xmlns:p14="http://schemas.microsoft.com/office/powerpoint/2010/main" val="1723689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simple intransitive sentence – where is your spear? Spear subject</a:t>
            </a:r>
          </a:p>
          <a:p>
            <a:r>
              <a:rPr lang="en-AU" dirty="0"/>
              <a:t>READ slide</a:t>
            </a:r>
          </a:p>
          <a:p>
            <a:r>
              <a:rPr lang="en-AU" dirty="0"/>
              <a:t>Explain possessive 2</a:t>
            </a:r>
            <a:r>
              <a:rPr lang="en-AU" baseline="30000" dirty="0"/>
              <a:t>nd</a:t>
            </a:r>
            <a:r>
              <a:rPr lang="en-AU" dirty="0"/>
              <a:t> person</a:t>
            </a:r>
          </a:p>
          <a:p>
            <a:endParaRPr lang="en-AU" dirty="0"/>
          </a:p>
          <a:p>
            <a:r>
              <a:rPr lang="en-AU" dirty="0"/>
              <a:t>The answer to the question – here is your spear – is written below. Notice that spear is still in green – meaning it’s intransitive and that ‘here’ – ‘nhuu’ needs no suffix.</a:t>
            </a:r>
          </a:p>
        </p:txBody>
      </p:sp>
      <p:sp>
        <p:nvSpPr>
          <p:cNvPr id="4" name="Slide Number Placeholder 3"/>
          <p:cNvSpPr>
            <a:spLocks noGrp="1"/>
          </p:cNvSpPr>
          <p:nvPr>
            <p:ph type="sldNum" sz="quarter" idx="5"/>
          </p:nvPr>
        </p:nvSpPr>
        <p:spPr/>
        <p:txBody>
          <a:bodyPr/>
          <a:lstStyle/>
          <a:p>
            <a:fld id="{D165D4B2-DC0B-4216-838C-BC90C3507503}" type="slidenum">
              <a:rPr lang="en-AU" smtClean="0"/>
              <a:t>5</a:t>
            </a:fld>
            <a:endParaRPr lang="en-AU"/>
          </a:p>
        </p:txBody>
      </p:sp>
    </p:spTree>
    <p:extLst>
      <p:ext uri="{BB962C8B-B14F-4D97-AF65-F5344CB8AC3E}">
        <p14:creationId xmlns:p14="http://schemas.microsoft.com/office/powerpoint/2010/main" val="3946690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move to the next suffix which means FROM in Muruwari – ngu</a:t>
            </a:r>
          </a:p>
          <a:p>
            <a:endParaRPr lang="en-AU" dirty="0"/>
          </a:p>
          <a:p>
            <a:r>
              <a:rPr lang="en-AU" dirty="0"/>
              <a:t>Remember the suffix –ngu meaning FROM is A very common noun suffix.</a:t>
            </a:r>
          </a:p>
          <a:p>
            <a:endParaRPr lang="en-AU" dirty="0"/>
          </a:p>
          <a:p>
            <a:r>
              <a:rPr lang="en-AU" dirty="0"/>
              <a:t>The sentence ‘ where do you come from?’   - becomes in Muruwari -  where-from, come you?</a:t>
            </a:r>
          </a:p>
          <a:p>
            <a:endParaRPr lang="en-AU" dirty="0"/>
          </a:p>
          <a:p>
            <a:r>
              <a:rPr lang="en-AU" dirty="0"/>
              <a:t>Dirra-ngu (where from)   balga-ndu (come – verb bound with the personal pronoun –</a:t>
            </a:r>
            <a:r>
              <a:rPr lang="en-AU" dirty="0" err="1"/>
              <a:t>ndu</a:t>
            </a:r>
            <a:r>
              <a:rPr lang="en-AU" dirty="0"/>
              <a:t> you)</a:t>
            </a:r>
          </a:p>
          <a:p>
            <a:endParaRPr lang="en-AU" dirty="0"/>
          </a:p>
          <a:p>
            <a:r>
              <a:rPr lang="en-AU" dirty="0"/>
              <a:t>Re-Read sentence</a:t>
            </a:r>
          </a:p>
          <a:p>
            <a:endParaRPr lang="en-AU" dirty="0"/>
          </a:p>
          <a:p>
            <a:r>
              <a:rPr lang="en-AU" dirty="0"/>
              <a:t>Notice that in the answer to the question – You come from there – each of the words remain grammatically consistent – that is both where and there both need the ablative suffix –ngu to show that it means ‘from’ where from &amp; from there.</a:t>
            </a:r>
          </a:p>
          <a:p>
            <a:endParaRPr lang="en-AU" dirty="0"/>
          </a:p>
          <a:p>
            <a:endParaRPr lang="en-AU" dirty="0"/>
          </a:p>
        </p:txBody>
      </p:sp>
      <p:sp>
        <p:nvSpPr>
          <p:cNvPr id="4" name="Slide Number Placeholder 3"/>
          <p:cNvSpPr>
            <a:spLocks noGrp="1"/>
          </p:cNvSpPr>
          <p:nvPr>
            <p:ph type="sldNum" sz="quarter" idx="5"/>
          </p:nvPr>
        </p:nvSpPr>
        <p:spPr/>
        <p:txBody>
          <a:bodyPr/>
          <a:lstStyle/>
          <a:p>
            <a:fld id="{D165D4B2-DC0B-4216-838C-BC90C3507503}" type="slidenum">
              <a:rPr lang="en-AU" smtClean="0"/>
              <a:t>6</a:t>
            </a:fld>
            <a:endParaRPr lang="en-AU"/>
          </a:p>
        </p:txBody>
      </p:sp>
    </p:spTree>
    <p:extLst>
      <p:ext uri="{BB962C8B-B14F-4D97-AF65-F5344CB8AC3E}">
        <p14:creationId xmlns:p14="http://schemas.microsoft.com/office/powerpoint/2010/main" val="1285407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79FE8-98CD-9F73-BA49-CE91A1B3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55BD7-25C0-63BB-02EA-20FE44201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C4314-1947-C641-38DC-8D24CEB8C849}"/>
              </a:ext>
            </a:extLst>
          </p:cNvPr>
          <p:cNvSpPr>
            <a:spLocks noGrp="1"/>
          </p:cNvSpPr>
          <p:nvPr>
            <p:ph type="body" idx="1"/>
          </p:nvPr>
        </p:nvSpPr>
        <p:spPr/>
        <p:txBody>
          <a:bodyPr/>
          <a:lstStyle/>
          <a:p>
            <a:r>
              <a:rPr lang="en-AU" dirty="0"/>
              <a:t>The last suffix that we will look at is the suffix –gu. </a:t>
            </a:r>
          </a:p>
          <a:p>
            <a:endParaRPr lang="en-AU" dirty="0"/>
          </a:p>
          <a:p>
            <a:r>
              <a:rPr lang="en-AU" dirty="0"/>
              <a:t>Remember that -gu is a the most common of all the suffixes because it can mean many things. You would understand which –gu was being used because of the context in which you speaking. In this sentence –gu means for the purpose of or purposive.</a:t>
            </a:r>
          </a:p>
          <a:p>
            <a:endParaRPr lang="en-AU" dirty="0"/>
          </a:p>
          <a:p>
            <a:r>
              <a:rPr lang="en-AU" dirty="0"/>
              <a:t>In the sentence  Where’s he running to? Dirra-gu  dhanggi-bu    - DIRRA (where) needs the suffix –gu to mean To (to where or where to)? </a:t>
            </a:r>
          </a:p>
          <a:p>
            <a:endParaRPr lang="en-AU" dirty="0"/>
          </a:p>
          <a:p>
            <a:r>
              <a:rPr lang="en-AU" dirty="0"/>
              <a:t>The personal pronoun ‘he’ in green is attached or BOUND to the verb running - it is in green because it is the subject in an intransitive sentence.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Again notice that in the answer to the question – He is running to there – each of the words remain grammatically consistent – that is both where and there both need the allative suffix - gu to show that it means ‘to’ where (or where to)  &amp; to there (or there to).</a:t>
            </a:r>
          </a:p>
          <a:p>
            <a:endParaRPr lang="en-AU" dirty="0"/>
          </a:p>
          <a:p>
            <a:endParaRPr lang="en-AU" dirty="0"/>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E0316B6B-7B59-4916-948B-BB2A7D65BB5E}"/>
              </a:ext>
            </a:extLst>
          </p:cNvPr>
          <p:cNvSpPr>
            <a:spLocks noGrp="1"/>
          </p:cNvSpPr>
          <p:nvPr>
            <p:ph type="sldNum" sz="quarter" idx="5"/>
          </p:nvPr>
        </p:nvSpPr>
        <p:spPr/>
        <p:txBody>
          <a:bodyPr/>
          <a:lstStyle/>
          <a:p>
            <a:fld id="{D165D4B2-DC0B-4216-838C-BC90C3507503}" type="slidenum">
              <a:rPr lang="en-AU" smtClean="0"/>
              <a:t>7</a:t>
            </a:fld>
            <a:endParaRPr lang="en-AU"/>
          </a:p>
        </p:txBody>
      </p:sp>
    </p:spTree>
    <p:extLst>
      <p:ext uri="{BB962C8B-B14F-4D97-AF65-F5344CB8AC3E}">
        <p14:creationId xmlns:p14="http://schemas.microsoft.com/office/powerpoint/2010/main" val="2958528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8</a:t>
            </a:fld>
            <a:endParaRPr lang="en-AU"/>
          </a:p>
        </p:txBody>
      </p:sp>
    </p:spTree>
    <p:extLst>
      <p:ext uri="{BB962C8B-B14F-4D97-AF65-F5344CB8AC3E}">
        <p14:creationId xmlns:p14="http://schemas.microsoft.com/office/powerpoint/2010/main" val="3557186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9</a:t>
            </a:fld>
            <a:endParaRPr lang="en-AU"/>
          </a:p>
        </p:txBody>
      </p:sp>
    </p:spTree>
    <p:extLst>
      <p:ext uri="{BB962C8B-B14F-4D97-AF65-F5344CB8AC3E}">
        <p14:creationId xmlns:p14="http://schemas.microsoft.com/office/powerpoint/2010/main" val="1924968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EF7A-D4C2-6538-8537-C02930EA94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068B681-9FE8-5D2F-F7BD-2D8506B0A1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644694-3569-C078-1236-2A81223B793E}"/>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5" name="Footer Placeholder 4">
            <a:extLst>
              <a:ext uri="{FF2B5EF4-FFF2-40B4-BE49-F238E27FC236}">
                <a16:creationId xmlns:a16="http://schemas.microsoft.com/office/drawing/2014/main" id="{9A58D715-EA7D-B4F1-0793-589804089DD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F0A7913-93D7-F5F3-AC2A-69C95596AEE6}"/>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2230877805"/>
      </p:ext>
    </p:extLst>
  </p:cSld>
  <p:clrMapOvr>
    <a:masterClrMapping/>
  </p:clrMapOvr>
  <p:transition spd="slow" advTm="12009">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9B5A-1425-F208-EC3B-2914AF79466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B129A37-54FC-2936-2D61-4BD5F90B0E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5A208AF-9801-BBD9-A130-2F4E738C38FC}"/>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5" name="Footer Placeholder 4">
            <a:extLst>
              <a:ext uri="{FF2B5EF4-FFF2-40B4-BE49-F238E27FC236}">
                <a16:creationId xmlns:a16="http://schemas.microsoft.com/office/drawing/2014/main" id="{06E1B18A-5218-3851-FA76-29AFC0AB33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1B0A361-CD13-DE66-2034-BE4149B60472}"/>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923386621"/>
      </p:ext>
    </p:extLst>
  </p:cSld>
  <p:clrMapOvr>
    <a:masterClrMapping/>
  </p:clrMapOvr>
  <p:transition spd="slow" advTm="12009">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0B275B-8D32-5546-E239-10D20EDDB3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3994D84-038A-4D50-A7BB-20DAD161C9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1C6FA5-60C9-B88D-2DF5-F8AE26D3333E}"/>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5" name="Footer Placeholder 4">
            <a:extLst>
              <a:ext uri="{FF2B5EF4-FFF2-40B4-BE49-F238E27FC236}">
                <a16:creationId xmlns:a16="http://schemas.microsoft.com/office/drawing/2014/main" id="{11E0F8EE-21CF-91DB-A81D-EF74679CBDB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E657A83-87C9-B110-86F8-0AEC4D08AEA9}"/>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4134340694"/>
      </p:ext>
    </p:extLst>
  </p:cSld>
  <p:clrMapOvr>
    <a:masterClrMapping/>
  </p:clrMapOvr>
  <p:transition spd="slow" advTm="12009">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581C-5F63-134E-DBB6-6F130F0A612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E1E35F3-C1BB-E50A-111C-B9B8EC6F2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DE770F-3A4A-F9EC-400F-8494EA4E669F}"/>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5" name="Footer Placeholder 4">
            <a:extLst>
              <a:ext uri="{FF2B5EF4-FFF2-40B4-BE49-F238E27FC236}">
                <a16:creationId xmlns:a16="http://schemas.microsoft.com/office/drawing/2014/main" id="{B5D4D2EC-3C97-8A02-CDBA-DC29FFAFB0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A382115-1CE0-7FC7-3018-76DF3329785D}"/>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582219085"/>
      </p:ext>
    </p:extLst>
  </p:cSld>
  <p:clrMapOvr>
    <a:masterClrMapping/>
  </p:clrMapOvr>
  <p:transition spd="slow" advTm="12009">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EEAB-2241-6899-CC64-4B826696BF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ECD821A-4DC9-9B07-09BA-AB781F03EA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937CEA-624F-4659-C8AF-29D6AB7804B7}"/>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5" name="Footer Placeholder 4">
            <a:extLst>
              <a:ext uri="{FF2B5EF4-FFF2-40B4-BE49-F238E27FC236}">
                <a16:creationId xmlns:a16="http://schemas.microsoft.com/office/drawing/2014/main" id="{1594B790-0947-7A7E-9C69-BCF2D98A90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671B5F-0273-B6C3-8633-825640A292BB}"/>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32492215"/>
      </p:ext>
    </p:extLst>
  </p:cSld>
  <p:clrMapOvr>
    <a:masterClrMapping/>
  </p:clrMapOvr>
  <p:transition spd="slow" advTm="12009">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092C5-741B-C77D-38FD-B89C52B6EB2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0954362-6014-FA3C-203C-C5E4D3430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4B601BC-23E3-DAF8-82B5-35C44EBA97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62BBB03-E2B9-6359-1E10-0BD4C79AB4F0}"/>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6" name="Footer Placeholder 5">
            <a:extLst>
              <a:ext uri="{FF2B5EF4-FFF2-40B4-BE49-F238E27FC236}">
                <a16:creationId xmlns:a16="http://schemas.microsoft.com/office/drawing/2014/main" id="{9EAF76C8-B8CC-E549-8B03-4A93BF4FF41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7321A13-3C79-344B-46F0-A3F8AA384EA6}"/>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401101998"/>
      </p:ext>
    </p:extLst>
  </p:cSld>
  <p:clrMapOvr>
    <a:masterClrMapping/>
  </p:clrMapOvr>
  <p:transition spd="slow" advTm="12009">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B7FB-C956-FB40-8911-2565C734314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4C84D0A-8C4E-E227-C330-6D40761EAE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ACEBB-B8A0-A70E-C871-99B5FF8A85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AEB195C-24C9-287A-3302-1B09A1B0FD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BCA146-3491-B757-07A7-CAFC0F0460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3D4B854-F405-C2F4-74A4-68652ECB5EC3}"/>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8" name="Footer Placeholder 7">
            <a:extLst>
              <a:ext uri="{FF2B5EF4-FFF2-40B4-BE49-F238E27FC236}">
                <a16:creationId xmlns:a16="http://schemas.microsoft.com/office/drawing/2014/main" id="{A72F02C5-7E8B-BEE9-553E-CF6890B7591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3D3E589-418B-2082-8E08-DB53ABA8CF78}"/>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375681584"/>
      </p:ext>
    </p:extLst>
  </p:cSld>
  <p:clrMapOvr>
    <a:masterClrMapping/>
  </p:clrMapOvr>
  <p:transition spd="slow" advTm="12009">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4CA3-A7A2-9ED3-92D0-5B8B2D53A19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519DCEB-7B3E-2318-1CFC-6FCC73EB75FF}"/>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4" name="Footer Placeholder 3">
            <a:extLst>
              <a:ext uri="{FF2B5EF4-FFF2-40B4-BE49-F238E27FC236}">
                <a16:creationId xmlns:a16="http://schemas.microsoft.com/office/drawing/2014/main" id="{CFBE2D48-006A-6D8D-1CCA-CCBDA57750B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D9C1EAB-C615-232A-4C03-4C00007F9912}"/>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2152577694"/>
      </p:ext>
    </p:extLst>
  </p:cSld>
  <p:clrMapOvr>
    <a:masterClrMapping/>
  </p:clrMapOvr>
  <p:transition spd="slow" advTm="12009">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2A6FB8-BF2B-47E1-CB7F-17A3386E412F}"/>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3" name="Footer Placeholder 2">
            <a:extLst>
              <a:ext uri="{FF2B5EF4-FFF2-40B4-BE49-F238E27FC236}">
                <a16:creationId xmlns:a16="http://schemas.microsoft.com/office/drawing/2014/main" id="{60027820-ABE1-8940-E85B-27FA35D59D0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8C864A0-EDA9-3147-128A-9A13419B6A57}"/>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927855142"/>
      </p:ext>
    </p:extLst>
  </p:cSld>
  <p:clrMapOvr>
    <a:masterClrMapping/>
  </p:clrMapOvr>
  <p:transition spd="slow" advTm="12009">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BB418-436D-45C3-5BAA-E98BACA282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9F6FA64-548F-8715-AA82-73F8244A8D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8E68B03-972C-0F8E-CD2F-8D6A1541B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1B1D3B-8EB4-B3C2-292E-B54FC0FAC2D3}"/>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6" name="Footer Placeholder 5">
            <a:extLst>
              <a:ext uri="{FF2B5EF4-FFF2-40B4-BE49-F238E27FC236}">
                <a16:creationId xmlns:a16="http://schemas.microsoft.com/office/drawing/2014/main" id="{8A6B8A39-AF13-622B-42D0-3D63643E80E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8337414-63F4-CF0D-725B-AE10BEF0D158}"/>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543202910"/>
      </p:ext>
    </p:extLst>
  </p:cSld>
  <p:clrMapOvr>
    <a:masterClrMapping/>
  </p:clrMapOvr>
  <p:transition spd="slow" advTm="12009">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6859-E844-093F-8C80-016182DC7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AB29116-6215-98E2-E6F1-D60B2AF522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23B631E-0740-5F66-AFA7-E64867089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E1CF1-8056-A688-D487-F8D88A090161}"/>
              </a:ext>
            </a:extLst>
          </p:cNvPr>
          <p:cNvSpPr>
            <a:spLocks noGrp="1"/>
          </p:cNvSpPr>
          <p:nvPr>
            <p:ph type="dt" sz="half" idx="10"/>
          </p:nvPr>
        </p:nvSpPr>
        <p:spPr/>
        <p:txBody>
          <a:bodyPr/>
          <a:lstStyle/>
          <a:p>
            <a:fld id="{6C29C712-E7CA-4425-A677-EE8B53516E44}" type="datetimeFigureOut">
              <a:rPr lang="en-AU" smtClean="0"/>
              <a:t>5/12/2024</a:t>
            </a:fld>
            <a:endParaRPr lang="en-AU"/>
          </a:p>
        </p:txBody>
      </p:sp>
      <p:sp>
        <p:nvSpPr>
          <p:cNvPr id="6" name="Footer Placeholder 5">
            <a:extLst>
              <a:ext uri="{FF2B5EF4-FFF2-40B4-BE49-F238E27FC236}">
                <a16:creationId xmlns:a16="http://schemas.microsoft.com/office/drawing/2014/main" id="{B13F0FE8-7B4D-0E3B-1314-63A4530191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8F04C61-04FF-6A5F-3799-27C50DB5731F}"/>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297974852"/>
      </p:ext>
    </p:extLst>
  </p:cSld>
  <p:clrMapOvr>
    <a:masterClrMapping/>
  </p:clrMapOvr>
  <p:transition spd="slow" advTm="12009">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C25AC1-7F7C-0E41-1ADF-AE66914DA6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78B1A40-269B-9C7B-BF54-DB80769F96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90D286-F385-64B9-E2B4-CF5B4473D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29C712-E7CA-4425-A677-EE8B53516E44}" type="datetimeFigureOut">
              <a:rPr lang="en-AU" smtClean="0"/>
              <a:t>5/12/2024</a:t>
            </a:fld>
            <a:endParaRPr lang="en-AU"/>
          </a:p>
        </p:txBody>
      </p:sp>
      <p:sp>
        <p:nvSpPr>
          <p:cNvPr id="5" name="Footer Placeholder 4">
            <a:extLst>
              <a:ext uri="{FF2B5EF4-FFF2-40B4-BE49-F238E27FC236}">
                <a16:creationId xmlns:a16="http://schemas.microsoft.com/office/drawing/2014/main" id="{F85A26FA-6A86-0251-34D1-CCD46C4C7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60EEF0F-A8CF-8FF2-98FA-9AA797DCD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C5DEDD-4FD6-4779-98E4-FD8BC8330B1E}" type="slidenum">
              <a:rPr lang="en-AU" smtClean="0"/>
              <a:t>‹#›</a:t>
            </a:fld>
            <a:endParaRPr lang="en-AU"/>
          </a:p>
        </p:txBody>
      </p:sp>
    </p:spTree>
    <p:extLst>
      <p:ext uri="{BB962C8B-B14F-4D97-AF65-F5344CB8AC3E}">
        <p14:creationId xmlns:p14="http://schemas.microsoft.com/office/powerpoint/2010/main" val="159358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12009">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B6327-9732-5E6C-A51C-2A2D40F321E0}"/>
              </a:ext>
            </a:extLst>
          </p:cNvPr>
          <p:cNvSpPr>
            <a:spLocks noGrp="1"/>
          </p:cNvSpPr>
          <p:nvPr>
            <p:ph type="ctrTitle"/>
          </p:nvPr>
        </p:nvSpPr>
        <p:spPr>
          <a:xfrm>
            <a:off x="350902" y="2321019"/>
            <a:ext cx="11612497" cy="1430668"/>
          </a:xfrm>
        </p:spPr>
        <p:txBody>
          <a:bodyPr>
            <a:normAutofit/>
          </a:bodyPr>
          <a:lstStyle/>
          <a:p>
            <a:r>
              <a:rPr lang="en-AU" sz="6600" b="1" dirty="0">
                <a:solidFill>
                  <a:schemeClr val="bg2"/>
                </a:solidFill>
                <a:highlight>
                  <a:srgbClr val="FF0000"/>
                </a:highlight>
              </a:rPr>
              <a:t>Question words in Muruwari</a:t>
            </a:r>
          </a:p>
        </p:txBody>
      </p:sp>
      <p:sp>
        <p:nvSpPr>
          <p:cNvPr id="3" name="Subtitle 2">
            <a:extLst>
              <a:ext uri="{FF2B5EF4-FFF2-40B4-BE49-F238E27FC236}">
                <a16:creationId xmlns:a16="http://schemas.microsoft.com/office/drawing/2014/main" id="{02DC480E-DE30-FC13-8345-E6DB8737A2C8}"/>
              </a:ext>
            </a:extLst>
          </p:cNvPr>
          <p:cNvSpPr>
            <a:spLocks noGrp="1"/>
          </p:cNvSpPr>
          <p:nvPr>
            <p:ph type="subTitle" idx="1"/>
          </p:nvPr>
        </p:nvSpPr>
        <p:spPr>
          <a:xfrm>
            <a:off x="4605180" y="5499255"/>
            <a:ext cx="3219451" cy="1012483"/>
          </a:xfrm>
        </p:spPr>
        <p:txBody>
          <a:bodyPr>
            <a:normAutofit/>
          </a:bodyPr>
          <a:lstStyle/>
          <a:p>
            <a:r>
              <a:rPr lang="en-AU" sz="5400" dirty="0">
                <a:solidFill>
                  <a:schemeClr val="accent5">
                    <a:lumMod val="60000"/>
                    <a:lumOff val="40000"/>
                  </a:schemeClr>
                </a:solidFill>
              </a:rPr>
              <a:t>where?</a:t>
            </a:r>
          </a:p>
        </p:txBody>
      </p:sp>
      <p:sp>
        <p:nvSpPr>
          <p:cNvPr id="4" name="Subtitle 2">
            <a:extLst>
              <a:ext uri="{FF2B5EF4-FFF2-40B4-BE49-F238E27FC236}">
                <a16:creationId xmlns:a16="http://schemas.microsoft.com/office/drawing/2014/main" id="{CC277A4A-0B8E-854B-C92C-4D76203FD4A2}"/>
              </a:ext>
            </a:extLst>
          </p:cNvPr>
          <p:cNvSpPr txBox="1">
            <a:spLocks/>
          </p:cNvSpPr>
          <p:nvPr/>
        </p:nvSpPr>
        <p:spPr>
          <a:xfrm rot="20368892">
            <a:off x="9020408" y="5301267"/>
            <a:ext cx="2705101" cy="9751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5400" dirty="0">
                <a:solidFill>
                  <a:schemeClr val="accent1">
                    <a:lumMod val="60000"/>
                    <a:lumOff val="40000"/>
                  </a:schemeClr>
                </a:solidFill>
              </a:rPr>
              <a:t>when?</a:t>
            </a:r>
          </a:p>
        </p:txBody>
      </p:sp>
      <p:sp>
        <p:nvSpPr>
          <p:cNvPr id="5" name="Subtitle 2">
            <a:extLst>
              <a:ext uri="{FF2B5EF4-FFF2-40B4-BE49-F238E27FC236}">
                <a16:creationId xmlns:a16="http://schemas.microsoft.com/office/drawing/2014/main" id="{23AECDC8-25E3-38B0-F246-F31156F6665F}"/>
              </a:ext>
            </a:extLst>
          </p:cNvPr>
          <p:cNvSpPr txBox="1">
            <a:spLocks/>
          </p:cNvSpPr>
          <p:nvPr/>
        </p:nvSpPr>
        <p:spPr>
          <a:xfrm rot="20746503">
            <a:off x="7284249" y="1171992"/>
            <a:ext cx="2047875" cy="9680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4800" dirty="0">
                <a:solidFill>
                  <a:schemeClr val="accent6">
                    <a:lumMod val="60000"/>
                    <a:lumOff val="40000"/>
                  </a:schemeClr>
                </a:solidFill>
              </a:rPr>
              <a:t>how</a:t>
            </a:r>
            <a:r>
              <a:rPr lang="en-AU" sz="5400" dirty="0">
                <a:solidFill>
                  <a:schemeClr val="accent6">
                    <a:lumMod val="60000"/>
                    <a:lumOff val="40000"/>
                  </a:schemeClr>
                </a:solidFill>
              </a:rPr>
              <a:t>?</a:t>
            </a:r>
          </a:p>
        </p:txBody>
      </p:sp>
      <p:sp>
        <p:nvSpPr>
          <p:cNvPr id="6" name="Subtitle 2">
            <a:extLst>
              <a:ext uri="{FF2B5EF4-FFF2-40B4-BE49-F238E27FC236}">
                <a16:creationId xmlns:a16="http://schemas.microsoft.com/office/drawing/2014/main" id="{2A27834F-4E74-7B19-9071-E4F866B87713}"/>
              </a:ext>
            </a:extLst>
          </p:cNvPr>
          <p:cNvSpPr txBox="1">
            <a:spLocks/>
          </p:cNvSpPr>
          <p:nvPr/>
        </p:nvSpPr>
        <p:spPr>
          <a:xfrm rot="1165665">
            <a:off x="3914599" y="1326281"/>
            <a:ext cx="2407174" cy="94548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600" dirty="0">
                <a:solidFill>
                  <a:schemeClr val="accent6">
                    <a:lumMod val="75000"/>
                  </a:schemeClr>
                </a:solidFill>
              </a:rPr>
              <a:t>what?</a:t>
            </a:r>
          </a:p>
        </p:txBody>
      </p:sp>
      <p:sp>
        <p:nvSpPr>
          <p:cNvPr id="7" name="Subtitle 2">
            <a:extLst>
              <a:ext uri="{FF2B5EF4-FFF2-40B4-BE49-F238E27FC236}">
                <a16:creationId xmlns:a16="http://schemas.microsoft.com/office/drawing/2014/main" id="{2B9D02E8-6EB8-2E5B-DF49-3B4F132D212F}"/>
              </a:ext>
            </a:extLst>
          </p:cNvPr>
          <p:cNvSpPr txBox="1">
            <a:spLocks/>
          </p:cNvSpPr>
          <p:nvPr/>
        </p:nvSpPr>
        <p:spPr>
          <a:xfrm rot="20444046">
            <a:off x="411836" y="4617391"/>
            <a:ext cx="1808083" cy="9511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5400" dirty="0">
                <a:solidFill>
                  <a:schemeClr val="accent2"/>
                </a:solidFill>
              </a:rPr>
              <a:t>who?</a:t>
            </a:r>
          </a:p>
        </p:txBody>
      </p:sp>
      <p:sp>
        <p:nvSpPr>
          <p:cNvPr id="9" name="Subtitle 2">
            <a:extLst>
              <a:ext uri="{FF2B5EF4-FFF2-40B4-BE49-F238E27FC236}">
                <a16:creationId xmlns:a16="http://schemas.microsoft.com/office/drawing/2014/main" id="{6625A2BE-D07D-59F0-3D54-E3BDAB185AB7}"/>
              </a:ext>
            </a:extLst>
          </p:cNvPr>
          <p:cNvSpPr txBox="1">
            <a:spLocks/>
          </p:cNvSpPr>
          <p:nvPr/>
        </p:nvSpPr>
        <p:spPr>
          <a:xfrm rot="19932627">
            <a:off x="2289001" y="985282"/>
            <a:ext cx="2047875" cy="9680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5400" dirty="0">
                <a:solidFill>
                  <a:schemeClr val="accent6">
                    <a:lumMod val="60000"/>
                    <a:lumOff val="40000"/>
                  </a:schemeClr>
                </a:solidFill>
              </a:rPr>
              <a:t>why?</a:t>
            </a:r>
          </a:p>
        </p:txBody>
      </p:sp>
      <p:sp>
        <p:nvSpPr>
          <p:cNvPr id="10" name="Subtitle 2">
            <a:extLst>
              <a:ext uri="{FF2B5EF4-FFF2-40B4-BE49-F238E27FC236}">
                <a16:creationId xmlns:a16="http://schemas.microsoft.com/office/drawing/2014/main" id="{99250713-D36C-5F2D-7131-DADC67F3AAB8}"/>
              </a:ext>
            </a:extLst>
          </p:cNvPr>
          <p:cNvSpPr txBox="1">
            <a:spLocks/>
          </p:cNvSpPr>
          <p:nvPr/>
        </p:nvSpPr>
        <p:spPr>
          <a:xfrm rot="1095449">
            <a:off x="3721779" y="529905"/>
            <a:ext cx="3832087" cy="11468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8000" dirty="0">
                <a:solidFill>
                  <a:schemeClr val="accent6">
                    <a:lumMod val="75000"/>
                  </a:schemeClr>
                </a:solidFill>
              </a:rPr>
              <a:t>minjan?</a:t>
            </a:r>
          </a:p>
        </p:txBody>
      </p:sp>
      <p:sp>
        <p:nvSpPr>
          <p:cNvPr id="11" name="Subtitle 2">
            <a:extLst>
              <a:ext uri="{FF2B5EF4-FFF2-40B4-BE49-F238E27FC236}">
                <a16:creationId xmlns:a16="http://schemas.microsoft.com/office/drawing/2014/main" id="{CEE9F396-8FD7-DD3B-3A1A-F1A8C70B5B8B}"/>
              </a:ext>
            </a:extLst>
          </p:cNvPr>
          <p:cNvSpPr txBox="1">
            <a:spLocks/>
          </p:cNvSpPr>
          <p:nvPr/>
        </p:nvSpPr>
        <p:spPr>
          <a:xfrm rot="1738337">
            <a:off x="1873326" y="4655311"/>
            <a:ext cx="2332757" cy="6694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4800" dirty="0">
                <a:solidFill>
                  <a:schemeClr val="accent2">
                    <a:lumMod val="40000"/>
                    <a:lumOff val="60000"/>
                  </a:schemeClr>
                </a:solidFill>
              </a:rPr>
              <a:t>which?</a:t>
            </a:r>
          </a:p>
        </p:txBody>
      </p:sp>
      <p:sp>
        <p:nvSpPr>
          <p:cNvPr id="12" name="Subtitle 2">
            <a:extLst>
              <a:ext uri="{FF2B5EF4-FFF2-40B4-BE49-F238E27FC236}">
                <a16:creationId xmlns:a16="http://schemas.microsoft.com/office/drawing/2014/main" id="{A4AA216A-FD26-9139-E587-E4E50D8C8DDE}"/>
              </a:ext>
            </a:extLst>
          </p:cNvPr>
          <p:cNvSpPr txBox="1">
            <a:spLocks/>
          </p:cNvSpPr>
          <p:nvPr/>
        </p:nvSpPr>
        <p:spPr>
          <a:xfrm rot="21364140">
            <a:off x="623883" y="5420611"/>
            <a:ext cx="3976376" cy="11697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7200" dirty="0">
                <a:solidFill>
                  <a:schemeClr val="accent2"/>
                </a:solidFill>
              </a:rPr>
              <a:t>ngaana?</a:t>
            </a:r>
          </a:p>
        </p:txBody>
      </p:sp>
      <p:sp>
        <p:nvSpPr>
          <p:cNvPr id="13" name="Subtitle 2">
            <a:extLst>
              <a:ext uri="{FF2B5EF4-FFF2-40B4-BE49-F238E27FC236}">
                <a16:creationId xmlns:a16="http://schemas.microsoft.com/office/drawing/2014/main" id="{40A9A130-8200-D90B-9036-03D5C973A13C}"/>
              </a:ext>
            </a:extLst>
          </p:cNvPr>
          <p:cNvSpPr txBox="1">
            <a:spLocks/>
          </p:cNvSpPr>
          <p:nvPr/>
        </p:nvSpPr>
        <p:spPr>
          <a:xfrm>
            <a:off x="4635677" y="4586737"/>
            <a:ext cx="3219451" cy="10124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600" dirty="0">
                <a:solidFill>
                  <a:schemeClr val="accent5">
                    <a:lumMod val="60000"/>
                    <a:lumOff val="40000"/>
                  </a:schemeClr>
                </a:solidFill>
              </a:rPr>
              <a:t>dirra?</a:t>
            </a:r>
          </a:p>
        </p:txBody>
      </p:sp>
      <p:sp>
        <p:nvSpPr>
          <p:cNvPr id="14" name="Subtitle 2">
            <a:extLst>
              <a:ext uri="{FF2B5EF4-FFF2-40B4-BE49-F238E27FC236}">
                <a16:creationId xmlns:a16="http://schemas.microsoft.com/office/drawing/2014/main" id="{DEFA5A07-967E-0BD4-FB64-E8004B0978F5}"/>
              </a:ext>
            </a:extLst>
          </p:cNvPr>
          <p:cNvSpPr txBox="1">
            <a:spLocks/>
          </p:cNvSpPr>
          <p:nvPr/>
        </p:nvSpPr>
        <p:spPr>
          <a:xfrm rot="20368892">
            <a:off x="7840938" y="4272573"/>
            <a:ext cx="3893908" cy="13110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600" dirty="0">
                <a:solidFill>
                  <a:schemeClr val="accent1">
                    <a:lumMod val="60000"/>
                    <a:lumOff val="40000"/>
                  </a:schemeClr>
                </a:solidFill>
              </a:rPr>
              <a:t>wandanj?</a:t>
            </a:r>
          </a:p>
        </p:txBody>
      </p:sp>
      <p:pic>
        <p:nvPicPr>
          <p:cNvPr id="15" name="Recorded Sound">
            <a:hlinkClick r:id="" action="ppaction://media"/>
            <a:extLst>
              <a:ext uri="{FF2B5EF4-FFF2-40B4-BE49-F238E27FC236}">
                <a16:creationId xmlns:a16="http://schemas.microsoft.com/office/drawing/2014/main" id="{DCA3192E-0D86-25BC-93D5-24C1025562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8463" y="1381244"/>
            <a:ext cx="764922" cy="691455"/>
          </a:xfrm>
          <a:prstGeom prst="rect">
            <a:avLst/>
          </a:prstGeom>
        </p:spPr>
      </p:pic>
    </p:spTree>
    <p:extLst>
      <p:ext uri="{BB962C8B-B14F-4D97-AF65-F5344CB8AC3E}">
        <p14:creationId xmlns:p14="http://schemas.microsoft.com/office/powerpoint/2010/main" val="4011749628"/>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9774-9EE9-1EDD-6C27-3E697948FDDE}"/>
              </a:ext>
            </a:extLst>
          </p:cNvPr>
          <p:cNvSpPr>
            <a:spLocks noGrp="1"/>
          </p:cNvSpPr>
          <p:nvPr>
            <p:ph type="title"/>
          </p:nvPr>
        </p:nvSpPr>
        <p:spPr>
          <a:xfrm>
            <a:off x="2349500" y="229287"/>
            <a:ext cx="7493000" cy="849683"/>
          </a:xfrm>
        </p:spPr>
        <p:txBody>
          <a:bodyPr>
            <a:normAutofit fontScale="90000"/>
          </a:bodyPr>
          <a:lstStyle/>
          <a:p>
            <a:r>
              <a:rPr lang="en-AU" sz="6000" b="1" dirty="0">
                <a:solidFill>
                  <a:schemeClr val="accent5">
                    <a:lumMod val="75000"/>
                  </a:schemeClr>
                </a:solidFill>
              </a:rPr>
              <a:t>Wiya…. It’s a question</a:t>
            </a:r>
          </a:p>
        </p:txBody>
      </p:sp>
      <p:sp>
        <p:nvSpPr>
          <p:cNvPr id="3" name="Content Placeholder 2">
            <a:extLst>
              <a:ext uri="{FF2B5EF4-FFF2-40B4-BE49-F238E27FC236}">
                <a16:creationId xmlns:a16="http://schemas.microsoft.com/office/drawing/2014/main" id="{675478C5-92B5-865C-B8F7-525F7CAB2493}"/>
              </a:ext>
            </a:extLst>
          </p:cNvPr>
          <p:cNvSpPr>
            <a:spLocks noGrp="1"/>
          </p:cNvSpPr>
          <p:nvPr>
            <p:ph idx="1"/>
          </p:nvPr>
        </p:nvSpPr>
        <p:spPr>
          <a:xfrm>
            <a:off x="16742" y="1585225"/>
            <a:ext cx="4610100" cy="5188210"/>
          </a:xfrm>
          <a:solidFill>
            <a:schemeClr val="accent2">
              <a:lumMod val="40000"/>
              <a:lumOff val="60000"/>
            </a:schemeClr>
          </a:solidFill>
        </p:spPr>
        <p:txBody>
          <a:bodyPr>
            <a:normAutofit/>
          </a:bodyPr>
          <a:lstStyle/>
          <a:p>
            <a:pPr marL="0" indent="0" algn="ctr">
              <a:buNone/>
            </a:pPr>
            <a:r>
              <a:rPr lang="en-AU" sz="3200" dirty="0"/>
              <a:t>You can indicate to the speaker clearly that you are asking a question by putting ‘</a:t>
            </a:r>
            <a:r>
              <a:rPr lang="en-AU" sz="3200" dirty="0" err="1"/>
              <a:t>wiya</a:t>
            </a:r>
            <a:r>
              <a:rPr lang="en-AU" sz="3200" dirty="0"/>
              <a:t>’ at the beginning without needing to use any of the specific question words. Here are 5 examples from Lynette Oates’ description of Muruwari language 1988 </a:t>
            </a:r>
            <a:r>
              <a:rPr lang="en-AU" sz="1400" b="1" i="1" dirty="0"/>
              <a:t>page 209.</a:t>
            </a:r>
          </a:p>
          <a:p>
            <a:pPr marL="0" indent="0" algn="ctr">
              <a:buNone/>
            </a:pPr>
            <a:endParaRPr lang="en-AU" sz="3600" b="1" u="sng" dirty="0">
              <a:solidFill>
                <a:srgbClr val="FF0000"/>
              </a:solidFill>
            </a:endParaRPr>
          </a:p>
          <a:p>
            <a:pPr marL="0" indent="0" algn="ctr">
              <a:buNone/>
            </a:pPr>
            <a:endParaRPr lang="en-AU" sz="3600" dirty="0"/>
          </a:p>
        </p:txBody>
      </p:sp>
      <p:pic>
        <p:nvPicPr>
          <p:cNvPr id="8" name="Picture 7" descr="A white text with black text&#10;&#10;Description automatically generated">
            <a:extLst>
              <a:ext uri="{FF2B5EF4-FFF2-40B4-BE49-F238E27FC236}">
                <a16:creationId xmlns:a16="http://schemas.microsoft.com/office/drawing/2014/main" id="{C37066C6-4111-88CD-40FE-B77BE00FD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730" y="1585224"/>
            <a:ext cx="7417377" cy="5188210"/>
          </a:xfrm>
          <a:prstGeom prst="rect">
            <a:avLst/>
          </a:prstGeom>
          <a:solidFill>
            <a:schemeClr val="accent1">
              <a:lumMod val="20000"/>
              <a:lumOff val="80000"/>
              <a:alpha val="0"/>
            </a:schemeClr>
          </a:solidFill>
        </p:spPr>
      </p:pic>
      <p:pic>
        <p:nvPicPr>
          <p:cNvPr id="6" name="Recorded Sound">
            <a:hlinkClick r:id="" action="ppaction://media"/>
            <a:extLst>
              <a:ext uri="{FF2B5EF4-FFF2-40B4-BE49-F238E27FC236}">
                <a16:creationId xmlns:a16="http://schemas.microsoft.com/office/drawing/2014/main" id="{E20623D2-DB0C-6FEC-9FD0-9A3A9C6928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1527" y="3659909"/>
            <a:ext cx="406400" cy="406400"/>
          </a:xfrm>
          <a:prstGeom prst="rect">
            <a:avLst/>
          </a:prstGeom>
        </p:spPr>
      </p:pic>
    </p:spTree>
    <p:extLst>
      <p:ext uri="{BB962C8B-B14F-4D97-AF65-F5344CB8AC3E}">
        <p14:creationId xmlns:p14="http://schemas.microsoft.com/office/powerpoint/2010/main" val="3541164418"/>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49E2C15D-DC96-1FE1-36B1-89D72B15839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C45F23-8D8A-796A-3070-7037987A4018}"/>
              </a:ext>
            </a:extLst>
          </p:cNvPr>
          <p:cNvSpPr txBox="1"/>
          <p:nvPr/>
        </p:nvSpPr>
        <p:spPr>
          <a:xfrm>
            <a:off x="0" y="96918"/>
            <a:ext cx="12053454" cy="7587911"/>
          </a:xfrm>
          <a:prstGeom prst="rect">
            <a:avLst/>
          </a:prstGeom>
          <a:noFill/>
        </p:spPr>
        <p:txBody>
          <a:bodyPr wrap="square" rtlCol="0">
            <a:spAutoFit/>
          </a:bodyPr>
          <a:lstStyle/>
          <a:p>
            <a:pPr algn="ctr"/>
            <a:r>
              <a:rPr lang="en-AU" sz="6000" b="1" u="sng" dirty="0">
                <a:solidFill>
                  <a:schemeClr val="bg1"/>
                </a:solidFill>
              </a:rPr>
              <a:t>Revision</a:t>
            </a:r>
          </a:p>
          <a:p>
            <a:pPr algn="ctr"/>
            <a:r>
              <a:rPr lang="en-AU" sz="200" b="1" dirty="0">
                <a:solidFill>
                  <a:schemeClr val="bg1"/>
                </a:solidFill>
              </a:rPr>
              <a:t> </a:t>
            </a:r>
          </a:p>
          <a:p>
            <a:pPr algn="ctr">
              <a:lnSpc>
                <a:spcPct val="150000"/>
              </a:lnSpc>
            </a:pPr>
            <a:r>
              <a:rPr lang="en-AU" sz="4000" b="1" dirty="0">
                <a:solidFill>
                  <a:schemeClr val="bg1"/>
                </a:solidFill>
              </a:rPr>
              <a:t>when = </a:t>
            </a:r>
            <a:r>
              <a:rPr lang="en-AU" sz="4000" b="1" dirty="0">
                <a:solidFill>
                  <a:schemeClr val="accent5">
                    <a:lumMod val="75000"/>
                  </a:schemeClr>
                </a:solidFill>
              </a:rPr>
              <a:t>wandanj </a:t>
            </a:r>
            <a:r>
              <a:rPr lang="en-AU" sz="4000" b="1" dirty="0">
                <a:solidFill>
                  <a:schemeClr val="bg1"/>
                </a:solidFill>
              </a:rPr>
              <a:t>- </a:t>
            </a:r>
            <a:r>
              <a:rPr lang="en-AU" sz="4000" b="1" dirty="0">
                <a:solidFill>
                  <a:schemeClr val="accent5">
                    <a:lumMod val="75000"/>
                  </a:schemeClr>
                </a:solidFill>
              </a:rPr>
              <a:t>1 form</a:t>
            </a:r>
          </a:p>
          <a:p>
            <a:pPr algn="ctr">
              <a:lnSpc>
                <a:spcPct val="150000"/>
              </a:lnSpc>
            </a:pPr>
            <a:r>
              <a:rPr lang="en-AU" sz="4000" b="1" dirty="0">
                <a:solidFill>
                  <a:schemeClr val="bg1"/>
                </a:solidFill>
              </a:rPr>
              <a:t>who/which = ngaana - 4 forms</a:t>
            </a:r>
          </a:p>
          <a:p>
            <a:pPr algn="ctr">
              <a:lnSpc>
                <a:spcPct val="150000"/>
              </a:lnSpc>
            </a:pPr>
            <a:r>
              <a:rPr lang="en-AU" sz="4000" b="1" dirty="0">
                <a:solidFill>
                  <a:schemeClr val="bg1"/>
                </a:solidFill>
              </a:rPr>
              <a:t>warri = </a:t>
            </a:r>
            <a:r>
              <a:rPr lang="en-AU" sz="4000" b="1" dirty="0">
                <a:solidFill>
                  <a:srgbClr val="FFD5D5"/>
                </a:solidFill>
              </a:rPr>
              <a:t>doubt</a:t>
            </a:r>
          </a:p>
          <a:p>
            <a:pPr algn="ctr">
              <a:lnSpc>
                <a:spcPct val="150000"/>
              </a:lnSpc>
            </a:pPr>
            <a:r>
              <a:rPr lang="en-AU" sz="4000" b="1" dirty="0">
                <a:solidFill>
                  <a:schemeClr val="bg1"/>
                </a:solidFill>
              </a:rPr>
              <a:t>wiya = </a:t>
            </a:r>
            <a:r>
              <a:rPr lang="en-AU" sz="4000" b="1" dirty="0">
                <a:solidFill>
                  <a:srgbClr val="FFD5D5"/>
                </a:solidFill>
              </a:rPr>
              <a:t>it’s a question</a:t>
            </a:r>
          </a:p>
          <a:p>
            <a:pPr algn="ctr">
              <a:lnSpc>
                <a:spcPct val="150000"/>
              </a:lnSpc>
            </a:pPr>
            <a:r>
              <a:rPr lang="en-AU" sz="4000" b="1" dirty="0">
                <a:solidFill>
                  <a:schemeClr val="accent2">
                    <a:lumMod val="60000"/>
                    <a:lumOff val="40000"/>
                  </a:schemeClr>
                </a:solidFill>
              </a:rPr>
              <a:t>What = Minjan - 4 forms  </a:t>
            </a:r>
          </a:p>
          <a:p>
            <a:pPr algn="ctr">
              <a:lnSpc>
                <a:spcPct val="150000"/>
              </a:lnSpc>
            </a:pPr>
            <a:r>
              <a:rPr lang="en-AU" sz="4000" b="1" dirty="0">
                <a:solidFill>
                  <a:srgbClr val="62270A"/>
                </a:solidFill>
              </a:rPr>
              <a:t>Where = dirra – 4 possible forms</a:t>
            </a:r>
          </a:p>
          <a:p>
            <a:pPr algn="ctr">
              <a:lnSpc>
                <a:spcPct val="150000"/>
              </a:lnSpc>
            </a:pPr>
            <a:endParaRPr lang="en-AU" sz="4800" b="1" dirty="0">
              <a:solidFill>
                <a:srgbClr val="80350E"/>
              </a:solidFill>
            </a:endParaRPr>
          </a:p>
        </p:txBody>
      </p:sp>
      <p:pic>
        <p:nvPicPr>
          <p:cNvPr id="2" name="Recorded Sound">
            <a:hlinkClick r:id="" action="ppaction://media"/>
            <a:extLst>
              <a:ext uri="{FF2B5EF4-FFF2-40B4-BE49-F238E27FC236}">
                <a16:creationId xmlns:a16="http://schemas.microsoft.com/office/drawing/2014/main" id="{B6718658-D66B-6109-CC7A-CEFCC8BD7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684" y="482600"/>
            <a:ext cx="406400" cy="406400"/>
          </a:xfrm>
          <a:prstGeom prst="rect">
            <a:avLst/>
          </a:prstGeom>
        </p:spPr>
      </p:pic>
    </p:spTree>
    <p:extLst>
      <p:ext uri="{BB962C8B-B14F-4D97-AF65-F5344CB8AC3E}">
        <p14:creationId xmlns:p14="http://schemas.microsoft.com/office/powerpoint/2010/main" val="4213475092"/>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4D23-8335-CC36-09E9-9C64F70BECAF}"/>
              </a:ext>
            </a:extLst>
          </p:cNvPr>
          <p:cNvSpPr>
            <a:spLocks noGrp="1"/>
          </p:cNvSpPr>
          <p:nvPr>
            <p:ph type="title"/>
          </p:nvPr>
        </p:nvSpPr>
        <p:spPr>
          <a:xfrm>
            <a:off x="2565400" y="301625"/>
            <a:ext cx="6807200" cy="1325563"/>
          </a:xfrm>
        </p:spPr>
        <p:txBody>
          <a:bodyPr>
            <a:normAutofit/>
          </a:bodyPr>
          <a:lstStyle/>
          <a:p>
            <a:pPr algn="ctr"/>
            <a:r>
              <a:rPr lang="en-AU" dirty="0"/>
              <a:t>The Muruwari Language   </a:t>
            </a:r>
            <a:br>
              <a:rPr lang="en-AU" dirty="0"/>
            </a:br>
            <a:r>
              <a:rPr lang="en-AU" sz="2400" dirty="0"/>
              <a:t>Lynette Oates     </a:t>
            </a:r>
            <a:r>
              <a:rPr lang="en-AU" sz="1600" dirty="0"/>
              <a:t>pacific linguistics Series C – No.108    Page 121</a:t>
            </a:r>
            <a:endParaRPr lang="en-AU" dirty="0"/>
          </a:p>
        </p:txBody>
      </p:sp>
      <p:pic>
        <p:nvPicPr>
          <p:cNvPr id="4" name="Content Placeholder 3" descr="A table of words on a white background&#10;&#10;Description automatically generated">
            <a:extLst>
              <a:ext uri="{FF2B5EF4-FFF2-40B4-BE49-F238E27FC236}">
                <a16:creationId xmlns:a16="http://schemas.microsoft.com/office/drawing/2014/main" id="{97A58D6F-382B-40FD-815E-D55AEF1CD889}"/>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809750" y="1529197"/>
            <a:ext cx="8572500" cy="5217961"/>
          </a:xfrm>
          <a:prstGeom prst="rect">
            <a:avLst/>
          </a:prstGeom>
          <a:noFill/>
          <a:ln>
            <a:noFill/>
          </a:ln>
        </p:spPr>
      </p:pic>
      <p:pic>
        <p:nvPicPr>
          <p:cNvPr id="5" name="Recorded Sound">
            <a:hlinkClick r:id="" action="ppaction://media"/>
            <a:extLst>
              <a:ext uri="{FF2B5EF4-FFF2-40B4-BE49-F238E27FC236}">
                <a16:creationId xmlns:a16="http://schemas.microsoft.com/office/drawing/2014/main" id="{7764BCE3-63C4-B990-4534-AF4E9C2A9C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248516"/>
            <a:ext cx="406400" cy="406400"/>
          </a:xfrm>
          <a:prstGeom prst="rect">
            <a:avLst/>
          </a:prstGeom>
        </p:spPr>
      </p:pic>
    </p:spTree>
    <p:extLst>
      <p:ext uri="{BB962C8B-B14F-4D97-AF65-F5344CB8AC3E}">
        <p14:creationId xmlns:p14="http://schemas.microsoft.com/office/powerpoint/2010/main" val="1926773966"/>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3A5E-93AB-4732-7A46-63316320F0A8}"/>
              </a:ext>
            </a:extLst>
          </p:cNvPr>
          <p:cNvSpPr>
            <a:spLocks noGrp="1"/>
          </p:cNvSpPr>
          <p:nvPr>
            <p:ph type="title"/>
          </p:nvPr>
        </p:nvSpPr>
        <p:spPr>
          <a:xfrm>
            <a:off x="0" y="0"/>
            <a:ext cx="12192000" cy="6857999"/>
          </a:xfrm>
          <a:solidFill>
            <a:schemeClr val="accent2">
              <a:lumMod val="20000"/>
              <a:lumOff val="80000"/>
            </a:schemeClr>
          </a:solidFill>
        </p:spPr>
        <p:txBody>
          <a:bodyPr>
            <a:normAutofit/>
          </a:bodyPr>
          <a:lstStyle/>
          <a:p>
            <a:pPr algn="ctr"/>
            <a:r>
              <a:rPr lang="en-AU" b="1" u="sng" dirty="0"/>
              <a:t>LESSON 3</a:t>
            </a:r>
            <a:br>
              <a:rPr lang="en-AU" dirty="0"/>
            </a:br>
            <a:br>
              <a:rPr lang="en-AU" dirty="0"/>
            </a:br>
            <a:r>
              <a:rPr lang="en-AU" dirty="0"/>
              <a:t>WHERE - </a:t>
            </a:r>
            <a:r>
              <a:rPr lang="en-AU" sz="6600" dirty="0"/>
              <a:t>dirra</a:t>
            </a:r>
            <a:br>
              <a:rPr lang="en-AU" dirty="0"/>
            </a:br>
            <a:br>
              <a:rPr lang="en-AU" dirty="0"/>
            </a:br>
            <a:br>
              <a:rPr lang="en-AU" dirty="0"/>
            </a:br>
            <a:r>
              <a:rPr lang="en-AU" sz="3600" b="1" u="sng" dirty="0"/>
              <a:t>REVISION of lesson 1 &amp; 2</a:t>
            </a:r>
            <a:br>
              <a:rPr lang="en-AU" sz="3600" dirty="0"/>
            </a:br>
            <a:br>
              <a:rPr lang="en-AU" dirty="0"/>
            </a:br>
            <a:endParaRPr lang="en-AU" dirty="0"/>
          </a:p>
        </p:txBody>
      </p:sp>
      <p:pic>
        <p:nvPicPr>
          <p:cNvPr id="3" name="Recorded Sound">
            <a:hlinkClick r:id="" action="ppaction://media"/>
            <a:extLst>
              <a:ext uri="{FF2B5EF4-FFF2-40B4-BE49-F238E27FC236}">
                <a16:creationId xmlns:a16="http://schemas.microsoft.com/office/drawing/2014/main" id="{8FEEB61F-F9CB-9BB8-4287-2D895654C9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5455" y="538018"/>
            <a:ext cx="406400" cy="406400"/>
          </a:xfrm>
          <a:prstGeom prst="rect">
            <a:avLst/>
          </a:prstGeom>
        </p:spPr>
      </p:pic>
    </p:spTree>
    <p:extLst>
      <p:ext uri="{BB962C8B-B14F-4D97-AF65-F5344CB8AC3E}">
        <p14:creationId xmlns:p14="http://schemas.microsoft.com/office/powerpoint/2010/main" val="1977031912"/>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310287-F207-A96C-55B2-F88FC72B1F69}"/>
              </a:ext>
            </a:extLst>
          </p:cNvPr>
          <p:cNvSpPr txBox="1">
            <a:spLocks/>
          </p:cNvSpPr>
          <p:nvPr/>
        </p:nvSpPr>
        <p:spPr>
          <a:xfrm>
            <a:off x="3455317" y="2969338"/>
            <a:ext cx="5201488" cy="1371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7200" dirty="0">
                <a:solidFill>
                  <a:schemeClr val="bg2"/>
                </a:solidFill>
                <a:highlight>
                  <a:srgbClr val="800080"/>
                </a:highlight>
              </a:rPr>
              <a:t>Where = dirra</a:t>
            </a:r>
          </a:p>
        </p:txBody>
      </p:sp>
      <p:sp>
        <p:nvSpPr>
          <p:cNvPr id="8" name="Title 1">
            <a:extLst>
              <a:ext uri="{FF2B5EF4-FFF2-40B4-BE49-F238E27FC236}">
                <a16:creationId xmlns:a16="http://schemas.microsoft.com/office/drawing/2014/main" id="{618FF5AA-093B-E5D4-26A4-791B00F7377A}"/>
              </a:ext>
            </a:extLst>
          </p:cNvPr>
          <p:cNvSpPr txBox="1">
            <a:spLocks/>
          </p:cNvSpPr>
          <p:nvPr/>
        </p:nvSpPr>
        <p:spPr>
          <a:xfrm>
            <a:off x="3154779" y="2003424"/>
            <a:ext cx="5802564" cy="708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5">
                    <a:lumMod val="60000"/>
                    <a:lumOff val="40000"/>
                  </a:schemeClr>
                </a:solidFill>
                <a:highlight>
                  <a:srgbClr val="C0C0C0"/>
                </a:highlight>
              </a:rPr>
              <a:t>Where (from) = Dirra-ngu</a:t>
            </a:r>
          </a:p>
        </p:txBody>
      </p:sp>
      <p:sp>
        <p:nvSpPr>
          <p:cNvPr id="9" name="Title 1">
            <a:extLst>
              <a:ext uri="{FF2B5EF4-FFF2-40B4-BE49-F238E27FC236}">
                <a16:creationId xmlns:a16="http://schemas.microsoft.com/office/drawing/2014/main" id="{D86FD58D-366D-A744-205C-2ABBFF14F3B3}"/>
              </a:ext>
            </a:extLst>
          </p:cNvPr>
          <p:cNvSpPr txBox="1">
            <a:spLocks/>
          </p:cNvSpPr>
          <p:nvPr/>
        </p:nvSpPr>
        <p:spPr>
          <a:xfrm>
            <a:off x="3924661" y="4550680"/>
            <a:ext cx="4342677" cy="876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dirty="0">
                <a:solidFill>
                  <a:schemeClr val="accent2">
                    <a:lumMod val="50000"/>
                  </a:schemeClr>
                </a:solidFill>
                <a:highlight>
                  <a:srgbClr val="C0C0C0"/>
                </a:highlight>
              </a:rPr>
              <a:t>Where to = Dirra-gu</a:t>
            </a:r>
          </a:p>
        </p:txBody>
      </p:sp>
      <p:sp>
        <p:nvSpPr>
          <p:cNvPr id="10" name="Title 1">
            <a:extLst>
              <a:ext uri="{FF2B5EF4-FFF2-40B4-BE49-F238E27FC236}">
                <a16:creationId xmlns:a16="http://schemas.microsoft.com/office/drawing/2014/main" id="{2652158A-43CA-B074-527A-8375330E3352}"/>
              </a:ext>
            </a:extLst>
          </p:cNvPr>
          <p:cNvSpPr txBox="1">
            <a:spLocks/>
          </p:cNvSpPr>
          <p:nvPr/>
        </p:nvSpPr>
        <p:spPr>
          <a:xfrm>
            <a:off x="3605431" y="486617"/>
            <a:ext cx="4981136" cy="876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rgbClr val="00B050"/>
                </a:solidFill>
                <a:highlight>
                  <a:srgbClr val="C0C0C0"/>
                </a:highlight>
              </a:rPr>
              <a:t>Where (doer) = Dirra</a:t>
            </a:r>
          </a:p>
        </p:txBody>
      </p:sp>
      <p:sp>
        <p:nvSpPr>
          <p:cNvPr id="2" name="Title 1">
            <a:extLst>
              <a:ext uri="{FF2B5EF4-FFF2-40B4-BE49-F238E27FC236}">
                <a16:creationId xmlns:a16="http://schemas.microsoft.com/office/drawing/2014/main" id="{FDAEFAD5-B408-A401-D135-83F5CD306B19}"/>
              </a:ext>
            </a:extLst>
          </p:cNvPr>
          <p:cNvSpPr txBox="1">
            <a:spLocks/>
          </p:cNvSpPr>
          <p:nvPr/>
        </p:nvSpPr>
        <p:spPr>
          <a:xfrm>
            <a:off x="381810" y="5831696"/>
            <a:ext cx="11428378" cy="708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5">
                    <a:lumMod val="60000"/>
                    <a:lumOff val="40000"/>
                  </a:schemeClr>
                </a:solidFill>
                <a:highlight>
                  <a:srgbClr val="808080"/>
                </a:highlight>
              </a:rPr>
              <a:t>Where(location)= Dirra-ngga       </a:t>
            </a:r>
            <a:r>
              <a:rPr lang="en-AU" sz="3200" dirty="0">
                <a:solidFill>
                  <a:srgbClr val="FFD5D5"/>
                </a:solidFill>
                <a:highlight>
                  <a:srgbClr val="808080"/>
                </a:highlight>
              </a:rPr>
              <a:t>(+  </a:t>
            </a:r>
            <a:r>
              <a:rPr lang="en-AU" sz="2800" dirty="0">
                <a:solidFill>
                  <a:srgbClr val="FFD5D5"/>
                </a:solidFill>
                <a:highlight>
                  <a:srgbClr val="808080"/>
                </a:highlight>
              </a:rPr>
              <a:t>dirra-</a:t>
            </a:r>
            <a:r>
              <a:rPr lang="en-AU" sz="2800" dirty="0" err="1">
                <a:solidFill>
                  <a:srgbClr val="FFD5D5"/>
                </a:solidFill>
                <a:highlight>
                  <a:srgbClr val="808080"/>
                </a:highlight>
              </a:rPr>
              <a:t>nda</a:t>
            </a:r>
            <a:r>
              <a:rPr lang="en-AU" sz="2800" dirty="0">
                <a:solidFill>
                  <a:srgbClr val="FFD5D5"/>
                </a:solidFill>
                <a:highlight>
                  <a:srgbClr val="808080"/>
                </a:highlight>
              </a:rPr>
              <a:t>   </a:t>
            </a:r>
            <a:r>
              <a:rPr lang="en-AU" sz="2800" dirty="0">
                <a:solidFill>
                  <a:schemeClr val="accent5">
                    <a:lumMod val="20000"/>
                    <a:lumOff val="80000"/>
                  </a:schemeClr>
                </a:solidFill>
                <a:highlight>
                  <a:srgbClr val="808080"/>
                </a:highlight>
              </a:rPr>
              <a:t>dirra-</a:t>
            </a:r>
            <a:r>
              <a:rPr lang="en-AU" sz="2800" dirty="0" err="1">
                <a:solidFill>
                  <a:schemeClr val="accent5">
                    <a:lumMod val="20000"/>
                    <a:lumOff val="80000"/>
                  </a:schemeClr>
                </a:solidFill>
                <a:highlight>
                  <a:srgbClr val="808080"/>
                </a:highlight>
              </a:rPr>
              <a:t>nganda</a:t>
            </a:r>
            <a:r>
              <a:rPr lang="en-AU" dirty="0">
                <a:solidFill>
                  <a:schemeClr val="accent5">
                    <a:lumMod val="20000"/>
                    <a:lumOff val="80000"/>
                  </a:schemeClr>
                </a:solidFill>
                <a:highlight>
                  <a:srgbClr val="808080"/>
                </a:highlight>
              </a:rPr>
              <a:t>)</a:t>
            </a:r>
          </a:p>
        </p:txBody>
      </p:sp>
      <p:pic>
        <p:nvPicPr>
          <p:cNvPr id="4" name="Recorded Sound">
            <a:hlinkClick r:id="" action="ppaction://media"/>
            <a:extLst>
              <a:ext uri="{FF2B5EF4-FFF2-40B4-BE49-F238E27FC236}">
                <a16:creationId xmlns:a16="http://schemas.microsoft.com/office/drawing/2014/main" id="{7C78DA9E-3624-0CF4-0B26-6671A17DA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851" y="518366"/>
            <a:ext cx="406400" cy="406400"/>
          </a:xfrm>
          <a:prstGeom prst="rect">
            <a:avLst/>
          </a:prstGeom>
        </p:spPr>
      </p:pic>
    </p:spTree>
    <p:extLst>
      <p:ext uri="{BB962C8B-B14F-4D97-AF65-F5344CB8AC3E}">
        <p14:creationId xmlns:p14="http://schemas.microsoft.com/office/powerpoint/2010/main" val="2070108307"/>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F9E7"/>
        </a:solidFill>
        <a:effectLst/>
      </p:bgPr>
    </p:bg>
    <p:spTree>
      <p:nvGrpSpPr>
        <p:cNvPr id="1" name="">
          <a:extLst>
            <a:ext uri="{FF2B5EF4-FFF2-40B4-BE49-F238E27FC236}">
              <a16:creationId xmlns:a16="http://schemas.microsoft.com/office/drawing/2014/main" id="{F3322D0A-5993-B119-6FC0-8E870E1E6D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AF5DB72-E3CF-CE96-EA64-D9433B28805F}"/>
              </a:ext>
            </a:extLst>
          </p:cNvPr>
          <p:cNvSpPr txBox="1">
            <a:spLocks/>
          </p:cNvSpPr>
          <p:nvPr/>
        </p:nvSpPr>
        <p:spPr>
          <a:xfrm>
            <a:off x="2351767" y="1255391"/>
            <a:ext cx="7251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dirty="0">
                <a:solidFill>
                  <a:schemeClr val="accent5">
                    <a:lumMod val="75000"/>
                  </a:schemeClr>
                </a:solidFill>
              </a:rPr>
              <a:t>Where is</a:t>
            </a:r>
            <a:r>
              <a:rPr lang="en-AU" sz="5400" b="1" dirty="0">
                <a:solidFill>
                  <a:srgbClr val="FF0000"/>
                </a:solidFill>
              </a:rPr>
              <a:t>  </a:t>
            </a:r>
            <a:r>
              <a:rPr lang="en-AU" sz="5400" b="1" dirty="0">
                <a:solidFill>
                  <a:schemeClr val="bg2">
                    <a:lumMod val="50000"/>
                  </a:schemeClr>
                </a:solidFill>
              </a:rPr>
              <a:t>your</a:t>
            </a:r>
            <a:r>
              <a:rPr lang="en-AU" sz="5400" b="1" dirty="0"/>
              <a:t> </a:t>
            </a:r>
            <a:r>
              <a:rPr lang="en-AU" sz="5400" b="1" dirty="0">
                <a:solidFill>
                  <a:srgbClr val="00B050"/>
                </a:solidFill>
              </a:rPr>
              <a:t>spear</a:t>
            </a:r>
            <a:r>
              <a:rPr lang="en-AU" sz="5400" b="1" dirty="0"/>
              <a:t>?</a:t>
            </a:r>
          </a:p>
        </p:txBody>
      </p:sp>
      <p:sp>
        <p:nvSpPr>
          <p:cNvPr id="3" name="Title 1">
            <a:extLst>
              <a:ext uri="{FF2B5EF4-FFF2-40B4-BE49-F238E27FC236}">
                <a16:creationId xmlns:a16="http://schemas.microsoft.com/office/drawing/2014/main" id="{56186454-E6BC-F5E5-A978-4B4665274067}"/>
              </a:ext>
            </a:extLst>
          </p:cNvPr>
          <p:cNvSpPr txBox="1">
            <a:spLocks/>
          </p:cNvSpPr>
          <p:nvPr/>
        </p:nvSpPr>
        <p:spPr>
          <a:xfrm>
            <a:off x="2843273" y="2580954"/>
            <a:ext cx="6996960" cy="1159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u="sng" dirty="0">
                <a:solidFill>
                  <a:schemeClr val="accent5">
                    <a:lumMod val="75000"/>
                  </a:schemeClr>
                </a:solidFill>
                <a:highlight>
                  <a:srgbClr val="FFFF00"/>
                </a:highlight>
              </a:rPr>
              <a:t>Dirra</a:t>
            </a:r>
            <a:r>
              <a:rPr lang="en-AU" sz="5400" b="1" dirty="0"/>
              <a:t> </a:t>
            </a:r>
            <a:r>
              <a:rPr lang="en-AU" sz="5400" b="1" dirty="0">
                <a:solidFill>
                  <a:srgbClr val="FF0000"/>
                </a:solidFill>
              </a:rPr>
              <a:t>  </a:t>
            </a:r>
            <a:r>
              <a:rPr lang="en-AU" sz="5400" b="1" dirty="0" err="1">
                <a:solidFill>
                  <a:srgbClr val="00B050"/>
                </a:solidFill>
              </a:rPr>
              <a:t>guliya</a:t>
            </a:r>
            <a:r>
              <a:rPr lang="en-AU" sz="5400" b="1" dirty="0">
                <a:solidFill>
                  <a:srgbClr val="00B050"/>
                </a:solidFill>
              </a:rPr>
              <a:t>   </a:t>
            </a:r>
            <a:r>
              <a:rPr lang="en-AU" sz="5400" b="1" dirty="0">
                <a:solidFill>
                  <a:schemeClr val="bg2">
                    <a:lumMod val="50000"/>
                  </a:schemeClr>
                </a:solidFill>
              </a:rPr>
              <a:t>baga</a:t>
            </a:r>
            <a:r>
              <a:rPr lang="en-AU" sz="5400" b="1" dirty="0"/>
              <a:t>?</a:t>
            </a:r>
            <a:endParaRPr lang="en-AU" sz="5400" b="1" dirty="0">
              <a:solidFill>
                <a:schemeClr val="bg2">
                  <a:lumMod val="50000"/>
                </a:schemeClr>
              </a:solidFill>
            </a:endParaRPr>
          </a:p>
        </p:txBody>
      </p:sp>
      <p:sp>
        <p:nvSpPr>
          <p:cNvPr id="10" name="TextBox 9">
            <a:extLst>
              <a:ext uri="{FF2B5EF4-FFF2-40B4-BE49-F238E27FC236}">
                <a16:creationId xmlns:a16="http://schemas.microsoft.com/office/drawing/2014/main" id="{AF064F7A-0B2E-6509-20A0-CAD193EDC309}"/>
              </a:ext>
            </a:extLst>
          </p:cNvPr>
          <p:cNvSpPr txBox="1"/>
          <p:nvPr/>
        </p:nvSpPr>
        <p:spPr>
          <a:xfrm>
            <a:off x="9822415" y="256676"/>
            <a:ext cx="2369585" cy="830997"/>
          </a:xfrm>
          <a:prstGeom prst="rect">
            <a:avLst/>
          </a:prstGeom>
          <a:noFill/>
        </p:spPr>
        <p:txBody>
          <a:bodyPr wrap="square" rtlCol="0">
            <a:spAutoFit/>
          </a:bodyPr>
          <a:lstStyle/>
          <a:p>
            <a:pPr algn="ctr"/>
            <a:r>
              <a:rPr lang="en-AU" sz="1600" b="1" i="1" dirty="0">
                <a:solidFill>
                  <a:srgbClr val="FF0000"/>
                </a:solidFill>
                <a:highlight>
                  <a:srgbClr val="FFFF00"/>
                </a:highlight>
              </a:rPr>
              <a:t>* NOTE</a:t>
            </a:r>
          </a:p>
          <a:p>
            <a:pPr algn="ctr"/>
            <a:r>
              <a:rPr lang="en-AU" sz="1600" b="1" i="1" dirty="0">
                <a:solidFill>
                  <a:srgbClr val="00B0F0"/>
                </a:solidFill>
                <a:highlight>
                  <a:srgbClr val="FFFF00"/>
                </a:highlight>
              </a:rPr>
              <a:t>Intransitive sentence</a:t>
            </a:r>
          </a:p>
          <a:p>
            <a:pPr algn="ctr"/>
            <a:r>
              <a:rPr lang="en-AU" sz="1600" b="1" i="1" u="sng" dirty="0">
                <a:solidFill>
                  <a:srgbClr val="00B0F0"/>
                </a:solidFill>
                <a:highlight>
                  <a:srgbClr val="FFFF00"/>
                </a:highlight>
              </a:rPr>
              <a:t>No suffix needed</a:t>
            </a:r>
          </a:p>
        </p:txBody>
      </p:sp>
      <p:sp>
        <p:nvSpPr>
          <p:cNvPr id="5" name="Title 1">
            <a:extLst>
              <a:ext uri="{FF2B5EF4-FFF2-40B4-BE49-F238E27FC236}">
                <a16:creationId xmlns:a16="http://schemas.microsoft.com/office/drawing/2014/main" id="{8D6853F5-880E-3C03-0DD7-BE63AFA6A93B}"/>
              </a:ext>
            </a:extLst>
          </p:cNvPr>
          <p:cNvSpPr txBox="1">
            <a:spLocks/>
          </p:cNvSpPr>
          <p:nvPr/>
        </p:nvSpPr>
        <p:spPr>
          <a:xfrm>
            <a:off x="2470150" y="3602181"/>
            <a:ext cx="7251700" cy="951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dirty="0">
                <a:solidFill>
                  <a:schemeClr val="accent5">
                    <a:lumMod val="75000"/>
                  </a:schemeClr>
                </a:solidFill>
              </a:rPr>
              <a:t>Where </a:t>
            </a:r>
            <a:r>
              <a:rPr lang="en-AU" sz="5400" b="1" dirty="0">
                <a:solidFill>
                  <a:srgbClr val="FF0000"/>
                </a:solidFill>
              </a:rPr>
              <a:t> </a:t>
            </a:r>
            <a:r>
              <a:rPr lang="en-AU" sz="5400" b="1" dirty="0">
                <a:solidFill>
                  <a:srgbClr val="00B050"/>
                </a:solidFill>
              </a:rPr>
              <a:t>spear  </a:t>
            </a:r>
            <a:r>
              <a:rPr lang="en-AU" sz="5400" b="1" dirty="0">
                <a:solidFill>
                  <a:schemeClr val="bg2">
                    <a:lumMod val="50000"/>
                  </a:schemeClr>
                </a:solidFill>
              </a:rPr>
              <a:t>your</a:t>
            </a:r>
            <a:r>
              <a:rPr lang="en-AU" sz="5400" b="1" dirty="0"/>
              <a:t>?</a:t>
            </a:r>
          </a:p>
        </p:txBody>
      </p:sp>
      <p:pic>
        <p:nvPicPr>
          <p:cNvPr id="6" name="Recorded Sound">
            <a:hlinkClick r:id="" action="ppaction://media"/>
            <a:extLst>
              <a:ext uri="{FF2B5EF4-FFF2-40B4-BE49-F238E27FC236}">
                <a16:creationId xmlns:a16="http://schemas.microsoft.com/office/drawing/2014/main" id="{61F5ECD6-FD6C-E51B-05F7-02B0FED18D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9527" y="468974"/>
            <a:ext cx="406400" cy="406400"/>
          </a:xfrm>
          <a:prstGeom prst="rect">
            <a:avLst/>
          </a:prstGeom>
        </p:spPr>
      </p:pic>
      <p:sp>
        <p:nvSpPr>
          <p:cNvPr id="7" name="TextBox 6">
            <a:extLst>
              <a:ext uri="{FF2B5EF4-FFF2-40B4-BE49-F238E27FC236}">
                <a16:creationId xmlns:a16="http://schemas.microsoft.com/office/drawing/2014/main" id="{EEACD9F7-AC10-D51A-44F3-E48BDC347B88}"/>
              </a:ext>
            </a:extLst>
          </p:cNvPr>
          <p:cNvSpPr txBox="1"/>
          <p:nvPr/>
        </p:nvSpPr>
        <p:spPr>
          <a:xfrm>
            <a:off x="3967289" y="5141736"/>
            <a:ext cx="4257421" cy="1200329"/>
          </a:xfrm>
          <a:prstGeom prst="rect">
            <a:avLst/>
          </a:prstGeom>
          <a:solidFill>
            <a:schemeClr val="accent6">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en-AU" sz="3600" b="1" dirty="0"/>
              <a:t>Here is </a:t>
            </a:r>
            <a:r>
              <a:rPr lang="en-AU" sz="3600" b="1" dirty="0">
                <a:solidFill>
                  <a:schemeClr val="bg2">
                    <a:lumMod val="50000"/>
                  </a:schemeClr>
                </a:solidFill>
              </a:rPr>
              <a:t>your</a:t>
            </a:r>
            <a:r>
              <a:rPr lang="en-AU" sz="3600" dirty="0"/>
              <a:t> </a:t>
            </a:r>
            <a:r>
              <a:rPr lang="en-AU" sz="3600" b="1" dirty="0">
                <a:solidFill>
                  <a:srgbClr val="00B050"/>
                </a:solidFill>
              </a:rPr>
              <a:t>spear</a:t>
            </a:r>
          </a:p>
          <a:p>
            <a:pPr algn="ctr"/>
            <a:r>
              <a:rPr lang="en-AU" sz="3600" b="1" dirty="0">
                <a:highlight>
                  <a:srgbClr val="FFFF00"/>
                </a:highlight>
              </a:rPr>
              <a:t>Nhuu</a:t>
            </a:r>
            <a:r>
              <a:rPr lang="en-AU" sz="3600" dirty="0"/>
              <a:t> </a:t>
            </a:r>
            <a:r>
              <a:rPr lang="en-AU" sz="3600" b="1" dirty="0" err="1">
                <a:solidFill>
                  <a:srgbClr val="00B050"/>
                </a:solidFill>
              </a:rPr>
              <a:t>guliya</a:t>
            </a:r>
            <a:r>
              <a:rPr lang="en-AU" sz="3600" dirty="0"/>
              <a:t> </a:t>
            </a:r>
            <a:r>
              <a:rPr lang="en-AU" sz="3600" b="1" dirty="0">
                <a:solidFill>
                  <a:schemeClr val="bg2">
                    <a:lumMod val="50000"/>
                  </a:schemeClr>
                </a:solidFill>
              </a:rPr>
              <a:t>baga</a:t>
            </a:r>
            <a:endParaRPr lang="en-AU" sz="3600" dirty="0"/>
          </a:p>
        </p:txBody>
      </p:sp>
      <p:pic>
        <p:nvPicPr>
          <p:cNvPr id="2" name="Recorded Sound">
            <a:hlinkClick r:id="" action="ppaction://media"/>
            <a:extLst>
              <a:ext uri="{FF2B5EF4-FFF2-40B4-BE49-F238E27FC236}">
                <a16:creationId xmlns:a16="http://schemas.microsoft.com/office/drawing/2014/main" id="{B833CF6B-882F-DAA7-C9CF-8ED64DAA830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97419" y="5664200"/>
            <a:ext cx="406400" cy="406400"/>
          </a:xfrm>
          <a:prstGeom prst="rect">
            <a:avLst/>
          </a:prstGeom>
        </p:spPr>
      </p:pic>
    </p:spTree>
    <p:extLst>
      <p:ext uri="{BB962C8B-B14F-4D97-AF65-F5344CB8AC3E}">
        <p14:creationId xmlns:p14="http://schemas.microsoft.com/office/powerpoint/2010/main" val="1097755191"/>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1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AEA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F5CC987-3B2D-9323-F4B2-BFA6B5E4E802}"/>
              </a:ext>
            </a:extLst>
          </p:cNvPr>
          <p:cNvSpPr txBox="1">
            <a:spLocks/>
          </p:cNvSpPr>
          <p:nvPr/>
        </p:nvSpPr>
        <p:spPr>
          <a:xfrm>
            <a:off x="2227233" y="3177309"/>
            <a:ext cx="7737533" cy="1089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6000" b="1" dirty="0">
                <a:solidFill>
                  <a:schemeClr val="accent2">
                    <a:lumMod val="50000"/>
                  </a:schemeClr>
                </a:solidFill>
                <a:highlight>
                  <a:srgbClr val="FFFF00"/>
                </a:highlight>
              </a:rPr>
              <a:t>Dirra-ngu</a:t>
            </a:r>
            <a:r>
              <a:rPr lang="en-AU" sz="6000" b="1" dirty="0">
                <a:solidFill>
                  <a:schemeClr val="accent2">
                    <a:lumMod val="50000"/>
                  </a:schemeClr>
                </a:solidFill>
              </a:rPr>
              <a:t> </a:t>
            </a:r>
            <a:r>
              <a:rPr lang="en-AU" sz="6000" b="1" dirty="0"/>
              <a:t>balga-</a:t>
            </a:r>
            <a:r>
              <a:rPr lang="en-AU" sz="6000" b="1" dirty="0">
                <a:solidFill>
                  <a:srgbClr val="00B050"/>
                </a:solidFill>
              </a:rPr>
              <a:t>ndu</a:t>
            </a:r>
          </a:p>
        </p:txBody>
      </p:sp>
      <p:sp>
        <p:nvSpPr>
          <p:cNvPr id="3" name="TextBox 2">
            <a:extLst>
              <a:ext uri="{FF2B5EF4-FFF2-40B4-BE49-F238E27FC236}">
                <a16:creationId xmlns:a16="http://schemas.microsoft.com/office/drawing/2014/main" id="{BA6F496C-E9FA-47BD-7D7B-6D7C7F1C3C49}"/>
              </a:ext>
            </a:extLst>
          </p:cNvPr>
          <p:cNvSpPr txBox="1"/>
          <p:nvPr/>
        </p:nvSpPr>
        <p:spPr>
          <a:xfrm>
            <a:off x="9822415" y="256676"/>
            <a:ext cx="2369585" cy="830997"/>
          </a:xfrm>
          <a:prstGeom prst="rect">
            <a:avLst/>
          </a:prstGeom>
          <a:noFill/>
        </p:spPr>
        <p:txBody>
          <a:bodyPr wrap="square" rtlCol="0">
            <a:spAutoFit/>
          </a:bodyPr>
          <a:lstStyle/>
          <a:p>
            <a:pPr algn="ctr"/>
            <a:r>
              <a:rPr lang="en-AU" sz="1600" b="1" i="1" dirty="0">
                <a:solidFill>
                  <a:srgbClr val="FF0000"/>
                </a:solidFill>
                <a:highlight>
                  <a:srgbClr val="FFFF00"/>
                </a:highlight>
              </a:rPr>
              <a:t>* NOTE</a:t>
            </a:r>
          </a:p>
          <a:p>
            <a:pPr algn="ctr"/>
            <a:r>
              <a:rPr lang="en-AU" sz="1600" b="1" i="1" dirty="0">
                <a:solidFill>
                  <a:srgbClr val="00B0F0"/>
                </a:solidFill>
                <a:highlight>
                  <a:srgbClr val="FFFF00"/>
                </a:highlight>
              </a:rPr>
              <a:t>What FROM (ablative)</a:t>
            </a:r>
          </a:p>
          <a:p>
            <a:pPr algn="ctr"/>
            <a:r>
              <a:rPr lang="en-AU" sz="1600" b="1" i="1" dirty="0">
                <a:solidFill>
                  <a:srgbClr val="00B0F0"/>
                </a:solidFill>
                <a:highlight>
                  <a:srgbClr val="FFFF00"/>
                </a:highlight>
              </a:rPr>
              <a:t> –ngu suffix needed </a:t>
            </a:r>
          </a:p>
        </p:txBody>
      </p:sp>
      <p:sp>
        <p:nvSpPr>
          <p:cNvPr id="15" name="Title 1">
            <a:extLst>
              <a:ext uri="{FF2B5EF4-FFF2-40B4-BE49-F238E27FC236}">
                <a16:creationId xmlns:a16="http://schemas.microsoft.com/office/drawing/2014/main" id="{8CD57683-1767-2B32-1C75-28FDDEC610A0}"/>
              </a:ext>
            </a:extLst>
          </p:cNvPr>
          <p:cNvSpPr txBox="1">
            <a:spLocks/>
          </p:cNvSpPr>
          <p:nvPr/>
        </p:nvSpPr>
        <p:spPr>
          <a:xfrm>
            <a:off x="1360283" y="1828723"/>
            <a:ext cx="9646924" cy="8309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dirty="0">
                <a:solidFill>
                  <a:schemeClr val="accent2">
                    <a:lumMod val="50000"/>
                  </a:schemeClr>
                </a:solidFill>
              </a:rPr>
              <a:t>Where</a:t>
            </a:r>
            <a:r>
              <a:rPr lang="en-AU" sz="5400" b="1" dirty="0">
                <a:solidFill>
                  <a:srgbClr val="FF0000"/>
                </a:solidFill>
              </a:rPr>
              <a:t> </a:t>
            </a:r>
            <a:r>
              <a:rPr lang="en-AU" sz="5400" b="1" dirty="0">
                <a:solidFill>
                  <a:schemeClr val="bg2">
                    <a:lumMod val="50000"/>
                  </a:schemeClr>
                </a:solidFill>
              </a:rPr>
              <a:t>do</a:t>
            </a:r>
            <a:r>
              <a:rPr lang="en-AU" sz="5400" b="1" dirty="0">
                <a:solidFill>
                  <a:srgbClr val="FF0000"/>
                </a:solidFill>
              </a:rPr>
              <a:t> </a:t>
            </a:r>
            <a:r>
              <a:rPr lang="en-AU" sz="5400" b="1" dirty="0">
                <a:solidFill>
                  <a:srgbClr val="00B050"/>
                </a:solidFill>
              </a:rPr>
              <a:t>you </a:t>
            </a:r>
            <a:r>
              <a:rPr lang="en-AU" sz="5400" b="1" dirty="0"/>
              <a:t>come</a:t>
            </a:r>
            <a:r>
              <a:rPr lang="en-AU" sz="5400" b="1" dirty="0">
                <a:solidFill>
                  <a:srgbClr val="FF0000"/>
                </a:solidFill>
              </a:rPr>
              <a:t> </a:t>
            </a:r>
            <a:r>
              <a:rPr lang="en-AU" sz="5400" b="1" dirty="0">
                <a:solidFill>
                  <a:schemeClr val="accent2">
                    <a:lumMod val="50000"/>
                  </a:schemeClr>
                </a:solidFill>
              </a:rPr>
              <a:t>from</a:t>
            </a:r>
            <a:r>
              <a:rPr lang="en-AU" sz="5400" b="1" dirty="0"/>
              <a:t>?</a:t>
            </a:r>
            <a:r>
              <a:rPr lang="en-AU" sz="5400" b="1" dirty="0">
                <a:solidFill>
                  <a:srgbClr val="00B050"/>
                </a:solidFill>
              </a:rPr>
              <a:t>   </a:t>
            </a:r>
            <a:endParaRPr lang="en-AU" sz="5400" b="1" dirty="0">
              <a:solidFill>
                <a:schemeClr val="bg2">
                  <a:lumMod val="50000"/>
                </a:schemeClr>
              </a:solidFill>
            </a:endParaRPr>
          </a:p>
        </p:txBody>
      </p:sp>
      <p:sp>
        <p:nvSpPr>
          <p:cNvPr id="4" name="Title 1">
            <a:extLst>
              <a:ext uri="{FF2B5EF4-FFF2-40B4-BE49-F238E27FC236}">
                <a16:creationId xmlns:a16="http://schemas.microsoft.com/office/drawing/2014/main" id="{0B1A819C-7E73-AF7F-2BCD-E13B120B5B1A}"/>
              </a:ext>
            </a:extLst>
          </p:cNvPr>
          <p:cNvSpPr txBox="1">
            <a:spLocks/>
          </p:cNvSpPr>
          <p:nvPr/>
        </p:nvSpPr>
        <p:spPr>
          <a:xfrm>
            <a:off x="2227232" y="4085574"/>
            <a:ext cx="7507895" cy="1089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chemeClr val="accent2">
                    <a:lumMod val="50000"/>
                  </a:schemeClr>
                </a:solidFill>
              </a:rPr>
              <a:t>Where-from      </a:t>
            </a:r>
            <a:r>
              <a:rPr lang="en-AU" b="1" dirty="0"/>
              <a:t>come-</a:t>
            </a:r>
            <a:r>
              <a:rPr lang="en-AU" b="1" dirty="0">
                <a:solidFill>
                  <a:srgbClr val="00B050"/>
                </a:solidFill>
              </a:rPr>
              <a:t>you</a:t>
            </a:r>
          </a:p>
        </p:txBody>
      </p:sp>
      <p:sp>
        <p:nvSpPr>
          <p:cNvPr id="7" name="TextBox 6">
            <a:extLst>
              <a:ext uri="{FF2B5EF4-FFF2-40B4-BE49-F238E27FC236}">
                <a16:creationId xmlns:a16="http://schemas.microsoft.com/office/drawing/2014/main" id="{D235B720-BB28-C4BF-B741-ABB11B3084D9}"/>
              </a:ext>
            </a:extLst>
          </p:cNvPr>
          <p:cNvSpPr txBox="1"/>
          <p:nvPr/>
        </p:nvSpPr>
        <p:spPr>
          <a:xfrm>
            <a:off x="3774670" y="5400989"/>
            <a:ext cx="4818149" cy="1200329"/>
          </a:xfrm>
          <a:prstGeom prst="rect">
            <a:avLst/>
          </a:prstGeom>
          <a:solidFill>
            <a:schemeClr val="accent2">
              <a:lumMod val="60000"/>
              <a:lumOff val="40000"/>
            </a:schemeClr>
          </a:solidFill>
        </p:spPr>
        <p:txBody>
          <a:bodyPr wrap="square" rtlCol="0">
            <a:spAutoFit/>
          </a:bodyPr>
          <a:lstStyle/>
          <a:p>
            <a:r>
              <a:rPr lang="en-AU" sz="3600" b="1" dirty="0">
                <a:solidFill>
                  <a:srgbClr val="00B050"/>
                </a:solidFill>
              </a:rPr>
              <a:t>You</a:t>
            </a:r>
            <a:r>
              <a:rPr lang="en-AU" sz="3600" dirty="0"/>
              <a:t> </a:t>
            </a:r>
            <a:r>
              <a:rPr lang="en-AU" sz="3600" b="1" dirty="0"/>
              <a:t>come</a:t>
            </a:r>
            <a:r>
              <a:rPr lang="en-AU" sz="3600" dirty="0"/>
              <a:t>   </a:t>
            </a:r>
            <a:r>
              <a:rPr lang="en-AU" sz="3600" b="1" dirty="0">
                <a:solidFill>
                  <a:schemeClr val="accent2">
                    <a:lumMod val="50000"/>
                  </a:schemeClr>
                </a:solidFill>
              </a:rPr>
              <a:t>from there</a:t>
            </a:r>
          </a:p>
          <a:p>
            <a:r>
              <a:rPr lang="en-AU" sz="3600" b="1" dirty="0"/>
              <a:t>balga-</a:t>
            </a:r>
            <a:r>
              <a:rPr lang="en-AU" sz="3600" b="1" dirty="0">
                <a:solidFill>
                  <a:srgbClr val="00B050"/>
                </a:solidFill>
              </a:rPr>
              <a:t>ndu  </a:t>
            </a:r>
            <a:r>
              <a:rPr lang="en-AU" sz="3600" b="1" dirty="0">
                <a:solidFill>
                  <a:schemeClr val="accent2">
                    <a:lumMod val="50000"/>
                  </a:schemeClr>
                </a:solidFill>
                <a:highlight>
                  <a:srgbClr val="FFFF00"/>
                </a:highlight>
              </a:rPr>
              <a:t>nhurra-ngu</a:t>
            </a:r>
            <a:endParaRPr lang="en-AU" sz="3600" dirty="0">
              <a:solidFill>
                <a:schemeClr val="accent2">
                  <a:lumMod val="50000"/>
                </a:schemeClr>
              </a:solidFill>
              <a:highlight>
                <a:srgbClr val="FFFF00"/>
              </a:highlight>
            </a:endParaRPr>
          </a:p>
        </p:txBody>
      </p:sp>
      <p:pic>
        <p:nvPicPr>
          <p:cNvPr id="8" name="Recorded Sound">
            <a:hlinkClick r:id="" action="ppaction://media"/>
            <a:extLst>
              <a:ext uri="{FF2B5EF4-FFF2-40B4-BE49-F238E27FC236}">
                <a16:creationId xmlns:a16="http://schemas.microsoft.com/office/drawing/2014/main" id="{157EB6C6-6F49-CB21-2176-3686F2EC0B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380" y="681273"/>
            <a:ext cx="406400" cy="406400"/>
          </a:xfrm>
          <a:prstGeom prst="rect">
            <a:avLst/>
          </a:prstGeom>
        </p:spPr>
      </p:pic>
    </p:spTree>
    <p:extLst>
      <p:ext uri="{BB962C8B-B14F-4D97-AF65-F5344CB8AC3E}">
        <p14:creationId xmlns:p14="http://schemas.microsoft.com/office/powerpoint/2010/main" val="2460012213"/>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AEA4"/>
        </a:solidFill>
        <a:effectLst/>
      </p:bgPr>
    </p:bg>
    <p:spTree>
      <p:nvGrpSpPr>
        <p:cNvPr id="1" name="">
          <a:extLst>
            <a:ext uri="{FF2B5EF4-FFF2-40B4-BE49-F238E27FC236}">
              <a16:creationId xmlns:a16="http://schemas.microsoft.com/office/drawing/2014/main" id="{6C069DB6-B35E-A4FA-CE8D-2FC4D93ED20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31D6404-D3B7-76D3-10D2-F7676107E54A}"/>
              </a:ext>
            </a:extLst>
          </p:cNvPr>
          <p:cNvSpPr txBox="1">
            <a:spLocks/>
          </p:cNvSpPr>
          <p:nvPr/>
        </p:nvSpPr>
        <p:spPr>
          <a:xfrm>
            <a:off x="2383500" y="2146239"/>
            <a:ext cx="7896947" cy="11805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6000" b="1" dirty="0">
                <a:solidFill>
                  <a:schemeClr val="accent2">
                    <a:lumMod val="50000"/>
                  </a:schemeClr>
                </a:solidFill>
                <a:highlight>
                  <a:srgbClr val="FFFF00"/>
                </a:highlight>
              </a:rPr>
              <a:t>Dirra-gu</a:t>
            </a:r>
            <a:r>
              <a:rPr lang="en-AU" sz="6000" b="1" dirty="0">
                <a:solidFill>
                  <a:schemeClr val="accent2">
                    <a:lumMod val="50000"/>
                  </a:schemeClr>
                </a:solidFill>
              </a:rPr>
              <a:t>    </a:t>
            </a:r>
            <a:r>
              <a:rPr lang="en-AU" sz="6000" b="1" dirty="0"/>
              <a:t>dhanggi-</a:t>
            </a:r>
            <a:r>
              <a:rPr lang="en-AU" sz="6000" b="1" dirty="0">
                <a:solidFill>
                  <a:srgbClr val="00B050"/>
                </a:solidFill>
              </a:rPr>
              <a:t>bu</a:t>
            </a:r>
            <a:r>
              <a:rPr lang="en-AU" sz="6000" b="1" dirty="0"/>
              <a:t>?</a:t>
            </a:r>
          </a:p>
        </p:txBody>
      </p:sp>
      <p:sp>
        <p:nvSpPr>
          <p:cNvPr id="6" name="Title 1">
            <a:extLst>
              <a:ext uri="{FF2B5EF4-FFF2-40B4-BE49-F238E27FC236}">
                <a16:creationId xmlns:a16="http://schemas.microsoft.com/office/drawing/2014/main" id="{460A353A-1D44-AF92-DD15-314409629D90}"/>
              </a:ext>
            </a:extLst>
          </p:cNvPr>
          <p:cNvSpPr txBox="1">
            <a:spLocks/>
          </p:cNvSpPr>
          <p:nvPr/>
        </p:nvSpPr>
        <p:spPr>
          <a:xfrm>
            <a:off x="2383500" y="3066944"/>
            <a:ext cx="7111856" cy="8823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chemeClr val="accent2">
                    <a:lumMod val="50000"/>
                  </a:schemeClr>
                </a:solidFill>
              </a:rPr>
              <a:t> Where-to </a:t>
            </a:r>
            <a:r>
              <a:rPr lang="en-AU" b="1" dirty="0">
                <a:solidFill>
                  <a:srgbClr val="FF0000"/>
                </a:solidFill>
              </a:rPr>
              <a:t>     </a:t>
            </a:r>
            <a:r>
              <a:rPr lang="en-AU" b="1" dirty="0"/>
              <a:t>running-</a:t>
            </a:r>
            <a:r>
              <a:rPr lang="en-AU" b="1" dirty="0">
                <a:solidFill>
                  <a:srgbClr val="00B050"/>
                </a:solidFill>
              </a:rPr>
              <a:t>he</a:t>
            </a:r>
            <a:r>
              <a:rPr lang="en-AU" sz="3200" b="1" dirty="0"/>
              <a:t> ?</a:t>
            </a:r>
            <a:endParaRPr lang="en-AU" sz="3200" b="1" dirty="0">
              <a:solidFill>
                <a:srgbClr val="00B050"/>
              </a:solidFill>
            </a:endParaRPr>
          </a:p>
        </p:txBody>
      </p:sp>
      <p:sp>
        <p:nvSpPr>
          <p:cNvPr id="3" name="TextBox 2">
            <a:extLst>
              <a:ext uri="{FF2B5EF4-FFF2-40B4-BE49-F238E27FC236}">
                <a16:creationId xmlns:a16="http://schemas.microsoft.com/office/drawing/2014/main" id="{DD390E8E-1085-EBAC-381C-5DBF719F96CC}"/>
              </a:ext>
            </a:extLst>
          </p:cNvPr>
          <p:cNvSpPr txBox="1"/>
          <p:nvPr/>
        </p:nvSpPr>
        <p:spPr>
          <a:xfrm>
            <a:off x="9822415" y="256676"/>
            <a:ext cx="2369585" cy="892552"/>
          </a:xfrm>
          <a:prstGeom prst="rect">
            <a:avLst/>
          </a:prstGeom>
          <a:noFill/>
        </p:spPr>
        <p:txBody>
          <a:bodyPr wrap="square" rtlCol="0">
            <a:spAutoFit/>
          </a:bodyPr>
          <a:lstStyle/>
          <a:p>
            <a:pPr algn="ctr"/>
            <a:r>
              <a:rPr lang="en-AU" sz="2000" b="1" i="1" dirty="0">
                <a:solidFill>
                  <a:srgbClr val="FF0000"/>
                </a:solidFill>
                <a:highlight>
                  <a:srgbClr val="FFFF00"/>
                </a:highlight>
              </a:rPr>
              <a:t>* NOTE</a:t>
            </a:r>
          </a:p>
          <a:p>
            <a:pPr algn="ctr"/>
            <a:r>
              <a:rPr lang="en-AU" sz="1600" b="1" i="1" dirty="0">
                <a:solidFill>
                  <a:srgbClr val="00B0F0"/>
                </a:solidFill>
                <a:highlight>
                  <a:srgbClr val="FFFF00"/>
                </a:highlight>
              </a:rPr>
              <a:t> Dative/ALLATIVE (to)</a:t>
            </a:r>
          </a:p>
          <a:p>
            <a:pPr algn="ctr"/>
            <a:r>
              <a:rPr lang="en-AU" sz="1600" b="1" i="1" dirty="0">
                <a:solidFill>
                  <a:srgbClr val="00B0F0"/>
                </a:solidFill>
                <a:highlight>
                  <a:srgbClr val="FFFF00"/>
                </a:highlight>
              </a:rPr>
              <a:t> –gu suffix needed </a:t>
            </a:r>
          </a:p>
        </p:txBody>
      </p:sp>
      <p:sp>
        <p:nvSpPr>
          <p:cNvPr id="15" name="Title 1">
            <a:extLst>
              <a:ext uri="{FF2B5EF4-FFF2-40B4-BE49-F238E27FC236}">
                <a16:creationId xmlns:a16="http://schemas.microsoft.com/office/drawing/2014/main" id="{EC16B720-AA84-E4D2-28C8-6C7B5B4F2628}"/>
              </a:ext>
            </a:extLst>
          </p:cNvPr>
          <p:cNvSpPr txBox="1">
            <a:spLocks/>
          </p:cNvSpPr>
          <p:nvPr/>
        </p:nvSpPr>
        <p:spPr>
          <a:xfrm>
            <a:off x="2609707" y="486602"/>
            <a:ext cx="7212708" cy="1058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dirty="0">
                <a:solidFill>
                  <a:schemeClr val="accent2">
                    <a:lumMod val="50000"/>
                  </a:schemeClr>
                </a:solidFill>
              </a:rPr>
              <a:t>Where’s </a:t>
            </a:r>
            <a:r>
              <a:rPr lang="en-AU" sz="5400" b="1" dirty="0">
                <a:solidFill>
                  <a:srgbClr val="00B050"/>
                </a:solidFill>
              </a:rPr>
              <a:t>he</a:t>
            </a:r>
            <a:r>
              <a:rPr lang="en-AU" sz="5400" b="1" dirty="0">
                <a:solidFill>
                  <a:schemeClr val="accent2">
                    <a:lumMod val="50000"/>
                  </a:schemeClr>
                </a:solidFill>
              </a:rPr>
              <a:t> </a:t>
            </a:r>
            <a:r>
              <a:rPr lang="en-AU" sz="5400" b="1" dirty="0"/>
              <a:t>running </a:t>
            </a:r>
            <a:r>
              <a:rPr lang="en-AU" sz="5400" b="1" dirty="0">
                <a:solidFill>
                  <a:schemeClr val="accent2">
                    <a:lumMod val="50000"/>
                  </a:schemeClr>
                </a:solidFill>
              </a:rPr>
              <a:t>to</a:t>
            </a:r>
            <a:r>
              <a:rPr lang="en-AU" sz="5400" b="1" dirty="0"/>
              <a:t>?</a:t>
            </a:r>
            <a:r>
              <a:rPr lang="en-AU" sz="5400" b="1" dirty="0">
                <a:solidFill>
                  <a:srgbClr val="00B050"/>
                </a:solidFill>
              </a:rPr>
              <a:t>   </a:t>
            </a:r>
            <a:endParaRPr lang="en-AU" sz="5400" b="1" dirty="0">
              <a:solidFill>
                <a:schemeClr val="bg2">
                  <a:lumMod val="50000"/>
                </a:schemeClr>
              </a:solidFill>
            </a:endParaRPr>
          </a:p>
        </p:txBody>
      </p:sp>
      <p:pic>
        <p:nvPicPr>
          <p:cNvPr id="2" name="Recorded Sound">
            <a:hlinkClick r:id="" action="ppaction://media"/>
            <a:extLst>
              <a:ext uri="{FF2B5EF4-FFF2-40B4-BE49-F238E27FC236}">
                <a16:creationId xmlns:a16="http://schemas.microsoft.com/office/drawing/2014/main" id="{3A2696E4-45B8-B191-AE66-4B5582F943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2813" y="812738"/>
            <a:ext cx="406400" cy="406400"/>
          </a:xfrm>
          <a:prstGeom prst="rect">
            <a:avLst/>
          </a:prstGeom>
        </p:spPr>
      </p:pic>
      <p:sp>
        <p:nvSpPr>
          <p:cNvPr id="4" name="TextBox 3">
            <a:extLst>
              <a:ext uri="{FF2B5EF4-FFF2-40B4-BE49-F238E27FC236}">
                <a16:creationId xmlns:a16="http://schemas.microsoft.com/office/drawing/2014/main" id="{6FEB1008-341D-5FCD-EC13-5ED244E16D9C}"/>
              </a:ext>
            </a:extLst>
          </p:cNvPr>
          <p:cNvSpPr txBox="1"/>
          <p:nvPr/>
        </p:nvSpPr>
        <p:spPr>
          <a:xfrm>
            <a:off x="3585932" y="4870046"/>
            <a:ext cx="5260258" cy="1200329"/>
          </a:xfrm>
          <a:prstGeom prst="rect">
            <a:avLst/>
          </a:prstGeom>
          <a:solidFill>
            <a:schemeClr val="accent2">
              <a:lumMod val="60000"/>
              <a:lumOff val="40000"/>
            </a:schemeClr>
          </a:solidFill>
        </p:spPr>
        <p:txBody>
          <a:bodyPr wrap="square" rtlCol="0">
            <a:spAutoFit/>
          </a:bodyPr>
          <a:lstStyle/>
          <a:p>
            <a:r>
              <a:rPr lang="en-AU" sz="3600" b="1" dirty="0">
                <a:solidFill>
                  <a:srgbClr val="00B050"/>
                </a:solidFill>
              </a:rPr>
              <a:t>He</a:t>
            </a:r>
            <a:r>
              <a:rPr lang="en-AU" sz="3600" dirty="0"/>
              <a:t> is </a:t>
            </a:r>
            <a:r>
              <a:rPr lang="en-AU" sz="3600" b="1" dirty="0"/>
              <a:t>running</a:t>
            </a:r>
            <a:r>
              <a:rPr lang="en-AU" sz="3600" dirty="0"/>
              <a:t>   </a:t>
            </a:r>
            <a:r>
              <a:rPr lang="en-AU" sz="3600" b="1" dirty="0">
                <a:solidFill>
                  <a:schemeClr val="accent2">
                    <a:lumMod val="50000"/>
                  </a:schemeClr>
                </a:solidFill>
              </a:rPr>
              <a:t>to there</a:t>
            </a:r>
          </a:p>
          <a:p>
            <a:r>
              <a:rPr lang="en-AU" sz="3600" b="1" dirty="0"/>
              <a:t>dhanggi-</a:t>
            </a:r>
            <a:r>
              <a:rPr lang="en-AU" sz="3600" b="1" dirty="0" err="1">
                <a:solidFill>
                  <a:srgbClr val="00B050"/>
                </a:solidFill>
              </a:rPr>
              <a:t>ndu</a:t>
            </a:r>
            <a:r>
              <a:rPr lang="en-AU" sz="3600" b="1" dirty="0">
                <a:solidFill>
                  <a:srgbClr val="00B050"/>
                </a:solidFill>
              </a:rPr>
              <a:t>    </a:t>
            </a:r>
            <a:r>
              <a:rPr lang="en-AU" sz="3600" b="1" dirty="0">
                <a:solidFill>
                  <a:schemeClr val="accent2">
                    <a:lumMod val="50000"/>
                  </a:schemeClr>
                </a:solidFill>
                <a:highlight>
                  <a:srgbClr val="FFFF00"/>
                </a:highlight>
              </a:rPr>
              <a:t>nhurra-gu</a:t>
            </a:r>
            <a:endParaRPr lang="en-AU" sz="3600" dirty="0">
              <a:solidFill>
                <a:schemeClr val="accent2">
                  <a:lumMod val="50000"/>
                </a:schemeClr>
              </a:solidFill>
              <a:highlight>
                <a:srgbClr val="FFFF00"/>
              </a:highlight>
            </a:endParaRPr>
          </a:p>
        </p:txBody>
      </p:sp>
      <p:pic>
        <p:nvPicPr>
          <p:cNvPr id="8" name="Recorded Sound">
            <a:hlinkClick r:id="" action="ppaction://media"/>
            <a:extLst>
              <a:ext uri="{FF2B5EF4-FFF2-40B4-BE49-F238E27FC236}">
                <a16:creationId xmlns:a16="http://schemas.microsoft.com/office/drawing/2014/main" id="{942226EE-7D62-D1C4-1756-9FB7A215DF8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69511" y="5063810"/>
            <a:ext cx="406400" cy="406400"/>
          </a:xfrm>
          <a:prstGeom prst="rect">
            <a:avLst/>
          </a:prstGeom>
        </p:spPr>
      </p:pic>
    </p:spTree>
    <p:extLst>
      <p:ext uri="{BB962C8B-B14F-4D97-AF65-F5344CB8AC3E}">
        <p14:creationId xmlns:p14="http://schemas.microsoft.com/office/powerpoint/2010/main" val="743035270"/>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1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1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66DC14A0-FDEF-5C81-5B35-99253B546B4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218261D-F1EE-BDB5-DBF6-6FE501B5DCE0}"/>
              </a:ext>
            </a:extLst>
          </p:cNvPr>
          <p:cNvSpPr txBox="1"/>
          <p:nvPr/>
        </p:nvSpPr>
        <p:spPr>
          <a:xfrm>
            <a:off x="2332181" y="1720840"/>
            <a:ext cx="8229602" cy="3416320"/>
          </a:xfrm>
          <a:prstGeom prst="rect">
            <a:avLst/>
          </a:prstGeom>
          <a:noFill/>
        </p:spPr>
        <p:txBody>
          <a:bodyPr wrap="square" rtlCol="0">
            <a:spAutoFit/>
          </a:bodyPr>
          <a:lstStyle/>
          <a:p>
            <a:pPr algn="ctr"/>
            <a:r>
              <a:rPr lang="en-AU" sz="7200" b="1" dirty="0">
                <a:solidFill>
                  <a:schemeClr val="bg1"/>
                </a:solidFill>
              </a:rPr>
              <a:t>Some revision about questions in Muruwari</a:t>
            </a:r>
          </a:p>
        </p:txBody>
      </p:sp>
      <p:pic>
        <p:nvPicPr>
          <p:cNvPr id="3" name="Recorded Sound">
            <a:hlinkClick r:id="" action="ppaction://media"/>
            <a:extLst>
              <a:ext uri="{FF2B5EF4-FFF2-40B4-BE49-F238E27FC236}">
                <a16:creationId xmlns:a16="http://schemas.microsoft.com/office/drawing/2014/main" id="{F77CD900-DDF6-8979-D873-4E57A7D29B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709" y="768927"/>
            <a:ext cx="406400" cy="406400"/>
          </a:xfrm>
          <a:prstGeom prst="rect">
            <a:avLst/>
          </a:prstGeom>
        </p:spPr>
      </p:pic>
    </p:spTree>
    <p:extLst>
      <p:ext uri="{BB962C8B-B14F-4D97-AF65-F5344CB8AC3E}">
        <p14:creationId xmlns:p14="http://schemas.microsoft.com/office/powerpoint/2010/main" val="1251397631"/>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9774-9EE9-1EDD-6C27-3E697948FDDE}"/>
              </a:ext>
            </a:extLst>
          </p:cNvPr>
          <p:cNvSpPr>
            <a:spLocks noGrp="1"/>
          </p:cNvSpPr>
          <p:nvPr>
            <p:ph type="title"/>
          </p:nvPr>
        </p:nvSpPr>
        <p:spPr>
          <a:xfrm>
            <a:off x="3514249" y="156576"/>
            <a:ext cx="4880472" cy="1020872"/>
          </a:xfrm>
        </p:spPr>
        <p:txBody>
          <a:bodyPr>
            <a:normAutofit/>
          </a:bodyPr>
          <a:lstStyle/>
          <a:p>
            <a:r>
              <a:rPr lang="en-AU" sz="6000" b="1" dirty="0">
                <a:solidFill>
                  <a:schemeClr val="accent5">
                    <a:lumMod val="75000"/>
                  </a:schemeClr>
                </a:solidFill>
              </a:rPr>
              <a:t>Warri…. doubt</a:t>
            </a:r>
          </a:p>
        </p:txBody>
      </p:sp>
      <p:sp>
        <p:nvSpPr>
          <p:cNvPr id="3" name="Content Placeholder 2">
            <a:extLst>
              <a:ext uri="{FF2B5EF4-FFF2-40B4-BE49-F238E27FC236}">
                <a16:creationId xmlns:a16="http://schemas.microsoft.com/office/drawing/2014/main" id="{675478C5-92B5-865C-B8F7-525F7CAB2493}"/>
              </a:ext>
            </a:extLst>
          </p:cNvPr>
          <p:cNvSpPr>
            <a:spLocks noGrp="1"/>
          </p:cNvSpPr>
          <p:nvPr>
            <p:ph idx="1"/>
          </p:nvPr>
        </p:nvSpPr>
        <p:spPr>
          <a:xfrm>
            <a:off x="653471" y="1062182"/>
            <a:ext cx="11093068" cy="2078848"/>
          </a:xfrm>
        </p:spPr>
        <p:txBody>
          <a:bodyPr>
            <a:normAutofit/>
          </a:bodyPr>
          <a:lstStyle/>
          <a:p>
            <a:pPr marL="0" indent="0" algn="ctr">
              <a:buNone/>
            </a:pPr>
            <a:r>
              <a:rPr lang="en-AU" sz="3000" dirty="0"/>
              <a:t>You can add the common, stand alone word ‘warri’ to your sentence - to mean ‘</a:t>
            </a:r>
            <a:r>
              <a:rPr lang="en-AU" sz="3000" i="1" dirty="0"/>
              <a:t>don’t know</a:t>
            </a:r>
            <a:r>
              <a:rPr lang="en-AU" sz="3000" dirty="0"/>
              <a:t>’ ‘maybe’ ‘might’</a:t>
            </a:r>
          </a:p>
          <a:p>
            <a:pPr marL="0" indent="0" algn="ctr">
              <a:buNone/>
            </a:pPr>
            <a:r>
              <a:rPr lang="en-AU" sz="3000" dirty="0"/>
              <a:t>‘warri’ adds DOUBT… </a:t>
            </a:r>
          </a:p>
          <a:p>
            <a:pPr marL="0" indent="0" algn="ctr">
              <a:buNone/>
            </a:pPr>
            <a:r>
              <a:rPr lang="en-AU" sz="3000" dirty="0"/>
              <a:t>Warri usually comes before the verb and after the question </a:t>
            </a:r>
          </a:p>
          <a:p>
            <a:pPr marL="0" indent="0" algn="ctr">
              <a:buNone/>
            </a:pPr>
            <a:endParaRPr lang="en-AU" sz="3600" b="1" u="sng" dirty="0">
              <a:solidFill>
                <a:srgbClr val="FF0000"/>
              </a:solidFill>
            </a:endParaRPr>
          </a:p>
          <a:p>
            <a:pPr marL="0" indent="0" algn="ctr">
              <a:buNone/>
            </a:pPr>
            <a:endParaRPr lang="en-AU" sz="3600" dirty="0"/>
          </a:p>
        </p:txBody>
      </p:sp>
      <p:pic>
        <p:nvPicPr>
          <p:cNvPr id="9" name="Picture 8" descr="A close up of black text&#10;&#10;Description automatically generated">
            <a:extLst>
              <a:ext uri="{FF2B5EF4-FFF2-40B4-BE49-F238E27FC236}">
                <a16:creationId xmlns:a16="http://schemas.microsoft.com/office/drawing/2014/main" id="{936A4D4C-9A63-AF42-C337-4FFA38761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675" y="3599397"/>
            <a:ext cx="9006649" cy="1332822"/>
          </a:xfrm>
          <a:prstGeom prst="rect">
            <a:avLst/>
          </a:prstGeom>
        </p:spPr>
      </p:pic>
      <p:pic>
        <p:nvPicPr>
          <p:cNvPr id="13" name="Picture 12">
            <a:extLst>
              <a:ext uri="{FF2B5EF4-FFF2-40B4-BE49-F238E27FC236}">
                <a16:creationId xmlns:a16="http://schemas.microsoft.com/office/drawing/2014/main" id="{A9EA61E3-9F91-3C05-221C-DAE67AAB0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751" y="5473693"/>
            <a:ext cx="11561378" cy="456051"/>
          </a:xfrm>
          <a:prstGeom prst="rect">
            <a:avLst/>
          </a:prstGeom>
        </p:spPr>
      </p:pic>
      <p:pic>
        <p:nvPicPr>
          <p:cNvPr id="14" name="Recorded Sound">
            <a:hlinkClick r:id="" action="ppaction://media"/>
            <a:extLst>
              <a:ext uri="{FF2B5EF4-FFF2-40B4-BE49-F238E27FC236}">
                <a16:creationId xmlns:a16="http://schemas.microsoft.com/office/drawing/2014/main" id="{617F2E81-D9C0-AD85-999E-113659FCC5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7071" y="2558080"/>
            <a:ext cx="406400" cy="406400"/>
          </a:xfrm>
          <a:prstGeom prst="rect">
            <a:avLst/>
          </a:prstGeom>
        </p:spPr>
      </p:pic>
    </p:spTree>
    <p:extLst>
      <p:ext uri="{BB962C8B-B14F-4D97-AF65-F5344CB8AC3E}">
        <p14:creationId xmlns:p14="http://schemas.microsoft.com/office/powerpoint/2010/main" val="34567414"/>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9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9973</TotalTime>
  <Words>1188</Words>
  <Application>Microsoft Office PowerPoint</Application>
  <PresentationFormat>Widescreen</PresentationFormat>
  <Paragraphs>125</Paragraphs>
  <Slides>11</Slides>
  <Notes>11</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Aptos Display</vt:lpstr>
      <vt:lpstr>Arial</vt:lpstr>
      <vt:lpstr>Office Theme</vt:lpstr>
      <vt:lpstr>Question words in Muruwari</vt:lpstr>
      <vt:lpstr>The Muruwari Language    Lynette Oates     pacific linguistics Series C – No.108    Page 121</vt:lpstr>
      <vt:lpstr>LESSON 3  WHERE - dirra   REVISION of lesson 1 &amp; 2  </vt:lpstr>
      <vt:lpstr>PowerPoint Presentation</vt:lpstr>
      <vt:lpstr>PowerPoint Presentation</vt:lpstr>
      <vt:lpstr>PowerPoint Presentation</vt:lpstr>
      <vt:lpstr>PowerPoint Presentation</vt:lpstr>
      <vt:lpstr>PowerPoint Presentation</vt:lpstr>
      <vt:lpstr>Warri…. doubt</vt:lpstr>
      <vt:lpstr>Wiya…. It’s a question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suzi clapham</dc:creator>
  <cp:lastModifiedBy>suzi clapham</cp:lastModifiedBy>
  <cp:revision>4</cp:revision>
  <dcterms:created xsi:type="dcterms:W3CDTF">2024-11-01T05:10:55Z</dcterms:created>
  <dcterms:modified xsi:type="dcterms:W3CDTF">2024-12-05T01:24:52Z</dcterms:modified>
</cp:coreProperties>
</file>