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78" r:id="rId3"/>
    <p:sldId id="275" r:id="rId4"/>
    <p:sldId id="273" r:id="rId5"/>
    <p:sldId id="266" r:id="rId6"/>
    <p:sldId id="258" r:id="rId7"/>
    <p:sldId id="280" r:id="rId8"/>
    <p:sldId id="281" r:id="rId9"/>
    <p:sldId id="283" r:id="rId10"/>
    <p:sldId id="277" r:id="rId11"/>
    <p:sldId id="261" r:id="rId12"/>
    <p:sldId id="274" r:id="rId13"/>
    <p:sldId id="28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350E"/>
    <a:srgbClr val="FFD5D5"/>
    <a:srgbClr val="CCAEA4"/>
    <a:srgbClr val="FDEDE3"/>
    <a:srgbClr val="ECF9E7"/>
    <a:srgbClr val="FF6600"/>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E081B3-3B0B-48B5-A474-39CAB0E9F788}" v="12" dt="2024-11-28T02:24:50.9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2" autoAdjust="0"/>
    <p:restoredTop sz="63015" autoAdjust="0"/>
  </p:normalViewPr>
  <p:slideViewPr>
    <p:cSldViewPr snapToGrid="0">
      <p:cViewPr varScale="1">
        <p:scale>
          <a:sx n="65" d="100"/>
          <a:sy n="65" d="100"/>
        </p:scale>
        <p:origin x="1552" y="272"/>
      </p:cViewPr>
      <p:guideLst/>
    </p:cSldViewPr>
  </p:slideViewPr>
  <p:outlineViewPr>
    <p:cViewPr>
      <p:scale>
        <a:sx n="33" d="100"/>
        <a:sy n="33" d="100"/>
      </p:scale>
      <p:origin x="0" y="0"/>
    </p:cViewPr>
  </p:outlineViewPr>
  <p:notesTextViewPr>
    <p:cViewPr>
      <p:scale>
        <a:sx n="125" d="100"/>
        <a:sy n="125" d="100"/>
      </p:scale>
      <p:origin x="0" y="0"/>
    </p:cViewPr>
  </p:notesTextViewPr>
  <p:notesViewPr>
    <p:cSldViewPr snapToGrid="0">
      <p:cViewPr varScale="1">
        <p:scale>
          <a:sx n="87" d="100"/>
          <a:sy n="87" d="100"/>
        </p:scale>
        <p:origin x="900" y="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zi clapham" userId="5d72bb80ef6b02ac" providerId="LiveId" clId="{7CE081B3-3B0B-48B5-A474-39CAB0E9F788}"/>
    <pc:docChg chg="undo redo custSel addSld delSld modSld">
      <pc:chgData name="suzi clapham" userId="5d72bb80ef6b02ac" providerId="LiveId" clId="{7CE081B3-3B0B-48B5-A474-39CAB0E9F788}" dt="2024-11-28T02:24:53.559" v="2563" actId="1076"/>
      <pc:docMkLst>
        <pc:docMk/>
      </pc:docMkLst>
      <pc:sldChg chg="modSp mod">
        <pc:chgData name="suzi clapham" userId="5d72bb80ef6b02ac" providerId="LiveId" clId="{7CE081B3-3B0B-48B5-A474-39CAB0E9F788}" dt="2024-11-14T22:38:56.519" v="1730" actId="1076"/>
        <pc:sldMkLst>
          <pc:docMk/>
          <pc:sldMk cId="1097755191" sldId="258"/>
        </pc:sldMkLst>
        <pc:picChg chg="mod">
          <ac:chgData name="suzi clapham" userId="5d72bb80ef6b02ac" providerId="LiveId" clId="{7CE081B3-3B0B-48B5-A474-39CAB0E9F788}" dt="2024-11-14T22:38:56.519" v="1730" actId="1076"/>
          <ac:picMkLst>
            <pc:docMk/>
            <pc:sldMk cId="1097755191" sldId="258"/>
            <ac:picMk id="2" creationId="{BC49E068-8EB2-8D71-67F8-520F1121DEF3}"/>
          </ac:picMkLst>
        </pc:picChg>
      </pc:sldChg>
      <pc:sldChg chg="delSp modSp mod delAnim modNotesTx">
        <pc:chgData name="suzi clapham" userId="5d72bb80ef6b02ac" providerId="LiveId" clId="{7CE081B3-3B0B-48B5-A474-39CAB0E9F788}" dt="2024-11-28T02:24:53.559" v="2563" actId="1076"/>
        <pc:sldMkLst>
          <pc:docMk/>
          <pc:sldMk cId="2070108307" sldId="266"/>
        </pc:sldMkLst>
        <pc:picChg chg="del mod">
          <ac:chgData name="suzi clapham" userId="5d72bb80ef6b02ac" providerId="LiveId" clId="{7CE081B3-3B0B-48B5-A474-39CAB0E9F788}" dt="2024-11-14T22:33:46.497" v="1728" actId="478"/>
          <ac:picMkLst>
            <pc:docMk/>
            <pc:sldMk cId="2070108307" sldId="266"/>
            <ac:picMk id="2" creationId="{24FE83AF-11FC-4180-7EB9-9421B3FC0F56}"/>
          </ac:picMkLst>
        </pc:picChg>
        <pc:picChg chg="mod">
          <ac:chgData name="suzi clapham" userId="5d72bb80ef6b02ac" providerId="LiveId" clId="{7CE081B3-3B0B-48B5-A474-39CAB0E9F788}" dt="2024-11-28T02:24:53.559" v="2563" actId="1076"/>
          <ac:picMkLst>
            <pc:docMk/>
            <pc:sldMk cId="2070108307" sldId="266"/>
            <ac:picMk id="2" creationId="{943B5293-0B09-82A6-8DF7-F0679E85A7A6}"/>
          </ac:picMkLst>
        </pc:picChg>
        <pc:picChg chg="del mod">
          <ac:chgData name="suzi clapham" userId="5d72bb80ef6b02ac" providerId="LiveId" clId="{7CE081B3-3B0B-48B5-A474-39CAB0E9F788}" dt="2024-11-28T02:21:08.474" v="2562" actId="478"/>
          <ac:picMkLst>
            <pc:docMk/>
            <pc:sldMk cId="2070108307" sldId="266"/>
            <ac:picMk id="4" creationId="{2AC88613-1E6B-C500-6EC2-976F2C6DA22C}"/>
          </ac:picMkLst>
        </pc:picChg>
      </pc:sldChg>
      <pc:sldChg chg="delSp modSp mod delAnim modNotesTx">
        <pc:chgData name="suzi clapham" userId="5d72bb80ef6b02ac" providerId="LiveId" clId="{7CE081B3-3B0B-48B5-A474-39CAB0E9F788}" dt="2024-11-14T20:35:10.007" v="1726" actId="1076"/>
        <pc:sldMkLst>
          <pc:docMk/>
          <pc:sldMk cId="1977031912" sldId="275"/>
        </pc:sldMkLst>
        <pc:picChg chg="del mod">
          <ac:chgData name="suzi clapham" userId="5d72bb80ef6b02ac" providerId="LiveId" clId="{7CE081B3-3B0B-48B5-A474-39CAB0E9F788}" dt="2024-11-14T20:34:42.087" v="1725" actId="478"/>
          <ac:picMkLst>
            <pc:docMk/>
            <pc:sldMk cId="1977031912" sldId="275"/>
            <ac:picMk id="3" creationId="{762E3794-25F2-1EBE-6920-145A53CDD494}"/>
          </ac:picMkLst>
        </pc:picChg>
        <pc:picChg chg="mod">
          <ac:chgData name="suzi clapham" userId="5d72bb80ef6b02ac" providerId="LiveId" clId="{7CE081B3-3B0B-48B5-A474-39CAB0E9F788}" dt="2024-11-14T20:35:10.007" v="1726" actId="1076"/>
          <ac:picMkLst>
            <pc:docMk/>
            <pc:sldMk cId="1977031912" sldId="275"/>
            <ac:picMk id="4" creationId="{E1A009B7-5B85-C295-10CC-D01D6D332BE7}"/>
          </ac:picMkLst>
        </pc:picChg>
      </pc:sldChg>
      <pc:sldChg chg="modSp mod">
        <pc:chgData name="suzi clapham" userId="5d72bb80ef6b02ac" providerId="LiveId" clId="{7CE081B3-3B0B-48B5-A474-39CAB0E9F788}" dt="2024-11-14T22:55:51.300" v="2035" actId="1076"/>
        <pc:sldMkLst>
          <pc:docMk/>
          <pc:sldMk cId="1251397631" sldId="277"/>
        </pc:sldMkLst>
        <pc:picChg chg="mod">
          <ac:chgData name="suzi clapham" userId="5d72bb80ef6b02ac" providerId="LiveId" clId="{7CE081B3-3B0B-48B5-A474-39CAB0E9F788}" dt="2024-11-14T22:55:51.300" v="2035" actId="1076"/>
          <ac:picMkLst>
            <pc:docMk/>
            <pc:sldMk cId="1251397631" sldId="277"/>
            <ac:picMk id="3" creationId="{F77CD900-DDF6-8979-D873-4E57A7D29B64}"/>
          </ac:picMkLst>
        </pc:picChg>
      </pc:sldChg>
      <pc:sldChg chg="modSp mod modNotesTx">
        <pc:chgData name="suzi clapham" userId="5d72bb80ef6b02ac" providerId="LiveId" clId="{7CE081B3-3B0B-48B5-A474-39CAB0E9F788}" dt="2024-11-14T20:33:51.714" v="1723" actId="1076"/>
        <pc:sldMkLst>
          <pc:docMk/>
          <pc:sldMk cId="1926773966" sldId="278"/>
        </pc:sldMkLst>
        <pc:picChg chg="mod">
          <ac:chgData name="suzi clapham" userId="5d72bb80ef6b02ac" providerId="LiveId" clId="{7CE081B3-3B0B-48B5-A474-39CAB0E9F788}" dt="2024-11-14T20:33:51.714" v="1723" actId="1076"/>
          <ac:picMkLst>
            <pc:docMk/>
            <pc:sldMk cId="1926773966" sldId="278"/>
            <ac:picMk id="4" creationId="{97A58D6F-382B-40FD-815E-D55AEF1CD889}"/>
          </ac:picMkLst>
        </pc:picChg>
      </pc:sldChg>
      <pc:sldChg chg="modSp del mod modNotesTx">
        <pc:chgData name="suzi clapham" userId="5d72bb80ef6b02ac" providerId="LiveId" clId="{7CE081B3-3B0B-48B5-A474-39CAB0E9F788}" dt="2024-11-28T02:17:23.427" v="2365" actId="2696"/>
        <pc:sldMkLst>
          <pc:docMk/>
          <pc:sldMk cId="2921579603" sldId="279"/>
        </pc:sldMkLst>
        <pc:spChg chg="mod">
          <ac:chgData name="suzi clapham" userId="5d72bb80ef6b02ac" providerId="LiveId" clId="{7CE081B3-3B0B-48B5-A474-39CAB0E9F788}" dt="2024-11-14T19:45:12.883" v="6" actId="207"/>
          <ac:spMkLst>
            <pc:docMk/>
            <pc:sldMk cId="2921579603" sldId="279"/>
            <ac:spMk id="4" creationId="{9AE5CD48-ABB4-32C5-2005-C15780838A30}"/>
          </ac:spMkLst>
        </pc:spChg>
        <pc:spChg chg="mod">
          <ac:chgData name="suzi clapham" userId="5d72bb80ef6b02ac" providerId="LiveId" clId="{7CE081B3-3B0B-48B5-A474-39CAB0E9F788}" dt="2024-11-14T19:45:36.430" v="8" actId="207"/>
          <ac:spMkLst>
            <pc:docMk/>
            <pc:sldMk cId="2921579603" sldId="279"/>
            <ac:spMk id="5" creationId="{AF5CC987-3B2D-9323-F4B2-BFA6B5E4E802}"/>
          </ac:spMkLst>
        </pc:spChg>
        <pc:spChg chg="mod">
          <ac:chgData name="suzi clapham" userId="5d72bb80ef6b02ac" providerId="LiveId" clId="{7CE081B3-3B0B-48B5-A474-39CAB0E9F788}" dt="2024-11-14T19:46:24.960" v="23" actId="14100"/>
          <ac:spMkLst>
            <pc:docMk/>
            <pc:sldMk cId="2921579603" sldId="279"/>
            <ac:spMk id="6" creationId="{07DBD001-4692-41D9-F902-C222ABBC1A32}"/>
          </ac:spMkLst>
        </pc:spChg>
        <pc:spChg chg="mod">
          <ac:chgData name="suzi clapham" userId="5d72bb80ef6b02ac" providerId="LiveId" clId="{7CE081B3-3B0B-48B5-A474-39CAB0E9F788}" dt="2024-11-14T19:45:27.603" v="7" actId="207"/>
          <ac:spMkLst>
            <pc:docMk/>
            <pc:sldMk cId="2921579603" sldId="279"/>
            <ac:spMk id="7" creationId="{4AFC1BF5-4E3A-A5AD-2D01-339E9C15F0AB}"/>
          </ac:spMkLst>
        </pc:spChg>
      </pc:sldChg>
      <pc:sldChg chg="delSp modSp mod delAnim modNotesTx">
        <pc:chgData name="suzi clapham" userId="5d72bb80ef6b02ac" providerId="LiveId" clId="{7CE081B3-3B0B-48B5-A474-39CAB0E9F788}" dt="2024-11-14T22:47:06.400" v="1787" actId="1076"/>
        <pc:sldMkLst>
          <pc:docMk/>
          <pc:sldMk cId="2460012213" sldId="280"/>
        </pc:sldMkLst>
        <pc:spChg chg="mod">
          <ac:chgData name="suzi clapham" userId="5d72bb80ef6b02ac" providerId="LiveId" clId="{7CE081B3-3B0B-48B5-A474-39CAB0E9F788}" dt="2024-11-14T20:09:34.122" v="991" actId="207"/>
          <ac:spMkLst>
            <pc:docMk/>
            <pc:sldMk cId="2460012213" sldId="280"/>
            <ac:spMk id="2" creationId="{1758CC4B-469B-C9AC-F62F-D872C29AFE93}"/>
          </ac:spMkLst>
        </pc:spChg>
        <pc:spChg chg="mod">
          <ac:chgData name="suzi clapham" userId="5d72bb80ef6b02ac" providerId="LiveId" clId="{7CE081B3-3B0B-48B5-A474-39CAB0E9F788}" dt="2024-11-14T19:48:46.558" v="145" actId="20577"/>
          <ac:spMkLst>
            <pc:docMk/>
            <pc:sldMk cId="2460012213" sldId="280"/>
            <ac:spMk id="3" creationId="{BA6F496C-E9FA-47BD-7D7B-6D7C7F1C3C49}"/>
          </ac:spMkLst>
        </pc:spChg>
        <pc:spChg chg="mod">
          <ac:chgData name="suzi clapham" userId="5d72bb80ef6b02ac" providerId="LiveId" clId="{7CE081B3-3B0B-48B5-A474-39CAB0E9F788}" dt="2024-11-14T20:09:34.414" v="992" actId="207"/>
          <ac:spMkLst>
            <pc:docMk/>
            <pc:sldMk cId="2460012213" sldId="280"/>
            <ac:spMk id="5" creationId="{AF5CC987-3B2D-9323-F4B2-BFA6B5E4E802}"/>
          </ac:spMkLst>
        </pc:spChg>
        <pc:spChg chg="mod">
          <ac:chgData name="suzi clapham" userId="5d72bb80ef6b02ac" providerId="LiveId" clId="{7CE081B3-3B0B-48B5-A474-39CAB0E9F788}" dt="2024-11-14T22:40:17.956" v="1732" actId="2"/>
          <ac:spMkLst>
            <pc:docMk/>
            <pc:sldMk cId="2460012213" sldId="280"/>
            <ac:spMk id="7" creationId="{13F96C68-5C46-3487-4CD3-187ED218FB11}"/>
          </ac:spMkLst>
        </pc:spChg>
        <pc:spChg chg="mod">
          <ac:chgData name="suzi clapham" userId="5d72bb80ef6b02ac" providerId="LiveId" clId="{7CE081B3-3B0B-48B5-A474-39CAB0E9F788}" dt="2024-11-14T22:40:14.997" v="1731" actId="2"/>
          <ac:spMkLst>
            <pc:docMk/>
            <pc:sldMk cId="2460012213" sldId="280"/>
            <ac:spMk id="8" creationId="{8D7D1492-C26E-1F6B-0A32-8A02974BE6CD}"/>
          </ac:spMkLst>
        </pc:spChg>
        <pc:spChg chg="mod">
          <ac:chgData name="suzi clapham" userId="5d72bb80ef6b02ac" providerId="LiveId" clId="{7CE081B3-3B0B-48B5-A474-39CAB0E9F788}" dt="2024-11-14T20:09:34.693" v="993" actId="207"/>
          <ac:spMkLst>
            <pc:docMk/>
            <pc:sldMk cId="2460012213" sldId="280"/>
            <ac:spMk id="15" creationId="{8CD57683-1767-2B32-1C75-28FDDEC610A0}"/>
          </ac:spMkLst>
        </pc:spChg>
        <pc:picChg chg="del mod">
          <ac:chgData name="suzi clapham" userId="5d72bb80ef6b02ac" providerId="LiveId" clId="{7CE081B3-3B0B-48B5-A474-39CAB0E9F788}" dt="2024-11-14T22:42:54.869" v="1734" actId="478"/>
          <ac:picMkLst>
            <pc:docMk/>
            <pc:sldMk cId="2460012213" sldId="280"/>
            <ac:picMk id="4" creationId="{D88ABDBF-6A72-7AE6-6BF1-16FFDF8827B8}"/>
          </ac:picMkLst>
        </pc:picChg>
        <pc:picChg chg="mod">
          <ac:chgData name="suzi clapham" userId="5d72bb80ef6b02ac" providerId="LiveId" clId="{7CE081B3-3B0B-48B5-A474-39CAB0E9F788}" dt="2024-11-14T22:47:06.400" v="1787" actId="1076"/>
          <ac:picMkLst>
            <pc:docMk/>
            <pc:sldMk cId="2460012213" sldId="280"/>
            <ac:picMk id="6" creationId="{44688F8B-D526-92DF-5B4F-4F137F0A5DE4}"/>
          </ac:picMkLst>
        </pc:picChg>
      </pc:sldChg>
      <pc:sldChg chg="modSp mod modNotesTx">
        <pc:chgData name="suzi clapham" userId="5d72bb80ef6b02ac" providerId="LiveId" clId="{7CE081B3-3B0B-48B5-A474-39CAB0E9F788}" dt="2024-11-15T06:34:11.830" v="2258" actId="20577"/>
        <pc:sldMkLst>
          <pc:docMk/>
          <pc:sldMk cId="743035270" sldId="281"/>
        </pc:sldMkLst>
        <pc:spChg chg="mod">
          <ac:chgData name="suzi clapham" userId="5d72bb80ef6b02ac" providerId="LiveId" clId="{7CE081B3-3B0B-48B5-A474-39CAB0E9F788}" dt="2024-11-14T20:00:28.294" v="634" actId="207"/>
          <ac:spMkLst>
            <pc:docMk/>
            <pc:sldMk cId="743035270" sldId="281"/>
            <ac:spMk id="5" creationId="{831D6404-D3B7-76D3-10D2-F7676107E54A}"/>
          </ac:spMkLst>
        </pc:spChg>
        <pc:spChg chg="mod">
          <ac:chgData name="suzi clapham" userId="5d72bb80ef6b02ac" providerId="LiveId" clId="{7CE081B3-3B0B-48B5-A474-39CAB0E9F788}" dt="2024-11-14T20:00:42.729" v="640" actId="14100"/>
          <ac:spMkLst>
            <pc:docMk/>
            <pc:sldMk cId="743035270" sldId="281"/>
            <ac:spMk id="6" creationId="{460A353A-1D44-AF92-DD15-314409629D90}"/>
          </ac:spMkLst>
        </pc:spChg>
        <pc:spChg chg="mod">
          <ac:chgData name="suzi clapham" userId="5d72bb80ef6b02ac" providerId="LiveId" clId="{7CE081B3-3B0B-48B5-A474-39CAB0E9F788}" dt="2024-11-14T19:59:53.593" v="629" actId="207"/>
          <ac:spMkLst>
            <pc:docMk/>
            <pc:sldMk cId="743035270" sldId="281"/>
            <ac:spMk id="15" creationId="{EC16B720-AA84-E4D2-28C8-6C7B5B4F2628}"/>
          </ac:spMkLst>
        </pc:spChg>
      </pc:sldChg>
      <pc:sldChg chg="modSp mod modNotesTx">
        <pc:chgData name="suzi clapham" userId="5d72bb80ef6b02ac" providerId="LiveId" clId="{7CE081B3-3B0B-48B5-A474-39CAB0E9F788}" dt="2024-11-14T23:02:01.353" v="2255" actId="20577"/>
        <pc:sldMkLst>
          <pc:docMk/>
          <pc:sldMk cId="4213475092" sldId="282"/>
        </pc:sldMkLst>
        <pc:spChg chg="mod">
          <ac:chgData name="suzi clapham" userId="5d72bb80ef6b02ac" providerId="LiveId" clId="{7CE081B3-3B0B-48B5-A474-39CAB0E9F788}" dt="2024-11-14T23:02:01.353" v="2255" actId="20577"/>
          <ac:spMkLst>
            <pc:docMk/>
            <pc:sldMk cId="4213475092" sldId="282"/>
            <ac:spMk id="5" creationId="{72C45F23-8D8A-796A-3070-7037987A4018}"/>
          </ac:spMkLst>
        </pc:spChg>
        <pc:picChg chg="mod">
          <ac:chgData name="suzi clapham" userId="5d72bb80ef6b02ac" providerId="LiveId" clId="{7CE081B3-3B0B-48B5-A474-39CAB0E9F788}" dt="2024-11-14T23:00:34.599" v="2236" actId="1076"/>
          <ac:picMkLst>
            <pc:docMk/>
            <pc:sldMk cId="4213475092" sldId="282"/>
            <ac:picMk id="2" creationId="{3A7EE84F-3CAF-9DFC-DB0E-8CC767139380}"/>
          </ac:picMkLst>
        </pc:picChg>
      </pc:sldChg>
      <pc:sldChg chg="modSp add mod modNotesTx">
        <pc:chgData name="suzi clapham" userId="5d72bb80ef6b02ac" providerId="LiveId" clId="{7CE081B3-3B0B-48B5-A474-39CAB0E9F788}" dt="2024-11-14T20:22:01.826" v="1671" actId="20577"/>
        <pc:sldMkLst>
          <pc:docMk/>
          <pc:sldMk cId="614349590" sldId="283"/>
        </pc:sldMkLst>
        <pc:spChg chg="mod">
          <ac:chgData name="suzi clapham" userId="5d72bb80ef6b02ac" providerId="LiveId" clId="{7CE081B3-3B0B-48B5-A474-39CAB0E9F788}" dt="2024-11-14T20:07:53.864" v="976" actId="1076"/>
          <ac:spMkLst>
            <pc:docMk/>
            <pc:sldMk cId="614349590" sldId="283"/>
            <ac:spMk id="3" creationId="{0C347D24-63AA-ECBB-54EB-26C304A11B70}"/>
          </ac:spMkLst>
        </pc:spChg>
        <pc:spChg chg="mod">
          <ac:chgData name="suzi clapham" userId="5d72bb80ef6b02ac" providerId="LiveId" clId="{7CE081B3-3B0B-48B5-A474-39CAB0E9F788}" dt="2024-11-14T20:13:31.749" v="1166" actId="20577"/>
          <ac:spMkLst>
            <pc:docMk/>
            <pc:sldMk cId="614349590" sldId="283"/>
            <ac:spMk id="5" creationId="{99B1F289-9F72-5385-4132-1FC579BD9BB8}"/>
          </ac:spMkLst>
        </pc:spChg>
        <pc:spChg chg="mod">
          <ac:chgData name="suzi clapham" userId="5d72bb80ef6b02ac" providerId="LiveId" clId="{7CE081B3-3B0B-48B5-A474-39CAB0E9F788}" dt="2024-11-14T20:12:07.794" v="1034" actId="14100"/>
          <ac:spMkLst>
            <pc:docMk/>
            <pc:sldMk cId="614349590" sldId="283"/>
            <ac:spMk id="6" creationId="{963DD3CB-0CE5-B9D2-E3F2-7A278CA80F46}"/>
          </ac:spMkLst>
        </pc:spChg>
        <pc:spChg chg="mod">
          <ac:chgData name="suzi clapham" userId="5d72bb80ef6b02ac" providerId="LiveId" clId="{7CE081B3-3B0B-48B5-A474-39CAB0E9F788}" dt="2024-11-14T20:12:14.602" v="1035" actId="14100"/>
          <ac:spMkLst>
            <pc:docMk/>
            <pc:sldMk cId="614349590" sldId="283"/>
            <ac:spMk id="15" creationId="{98145490-37CA-8BA9-7F1D-C2504138C13D}"/>
          </ac:spMkLst>
        </pc:spChg>
      </pc:sldChg>
    </pc:docChg>
  </pc:docChgLst>
  <pc:docChgLst>
    <pc:chgData name="suzi clapham" userId="5d72bb80ef6b02ac" providerId="LiveId" clId="{491C9CCA-9980-42D2-8AA5-99BF13E75B64}"/>
    <pc:docChg chg="undo custSel addSld delSld modSld">
      <pc:chgData name="suzi clapham" userId="5d72bb80ef6b02ac" providerId="LiveId" clId="{491C9CCA-9980-42D2-8AA5-99BF13E75B64}" dt="2024-11-14T19:39:29.727" v="2155" actId="20577"/>
      <pc:docMkLst>
        <pc:docMk/>
      </pc:docMkLst>
      <pc:sldChg chg="addSp delSp modSp add del mod delAnim modNotesTx">
        <pc:chgData name="suzi clapham" userId="5d72bb80ef6b02ac" providerId="LiveId" clId="{491C9CCA-9980-42D2-8AA5-99BF13E75B64}" dt="2024-11-14T19:39:29.727" v="2155" actId="20577"/>
        <pc:sldMkLst>
          <pc:docMk/>
          <pc:sldMk cId="1097755191" sldId="258"/>
        </pc:sldMkLst>
        <pc:spChg chg="mod">
          <ac:chgData name="suzi clapham" userId="5d72bb80ef6b02ac" providerId="LiveId" clId="{491C9CCA-9980-42D2-8AA5-99BF13E75B64}" dt="2024-11-14T19:29:33.304" v="1760" actId="207"/>
          <ac:spMkLst>
            <pc:docMk/>
            <pc:sldMk cId="1097755191" sldId="258"/>
            <ac:spMk id="3" creationId="{56186454-E6BC-F5E5-A978-4B4665274067}"/>
          </ac:spMkLst>
        </pc:spChg>
        <pc:spChg chg="mod">
          <ac:chgData name="suzi clapham" userId="5d72bb80ef6b02ac" providerId="LiveId" clId="{491C9CCA-9980-42D2-8AA5-99BF13E75B64}" dt="2024-11-14T19:29:29.564" v="1759" actId="207"/>
          <ac:spMkLst>
            <pc:docMk/>
            <pc:sldMk cId="1097755191" sldId="258"/>
            <ac:spMk id="4" creationId="{8AF5DB72-E3CF-CE96-EA64-D9433B28805F}"/>
          </ac:spMkLst>
        </pc:spChg>
        <pc:spChg chg="add del mod">
          <ac:chgData name="suzi clapham" userId="5d72bb80ef6b02ac" providerId="LiveId" clId="{491C9CCA-9980-42D2-8AA5-99BF13E75B64}" dt="2024-11-14T08:44:49.927" v="172" actId="478"/>
          <ac:spMkLst>
            <pc:docMk/>
            <pc:sldMk cId="1097755191" sldId="258"/>
            <ac:spMk id="5" creationId="{321DE1FA-4365-114A-2FD6-19216034378B}"/>
          </ac:spMkLst>
        </pc:spChg>
        <pc:spChg chg="del">
          <ac:chgData name="suzi clapham" userId="5d72bb80ef6b02ac" providerId="LiveId" clId="{491C9CCA-9980-42D2-8AA5-99BF13E75B64}" dt="2024-11-14T08:44:45.874" v="171" actId="478"/>
          <ac:spMkLst>
            <pc:docMk/>
            <pc:sldMk cId="1097755191" sldId="258"/>
            <ac:spMk id="6" creationId="{2395634A-D6AA-DA96-A90B-9EBD805E0164}"/>
          </ac:spMkLst>
        </pc:spChg>
        <pc:picChg chg="del">
          <ac:chgData name="suzi clapham" userId="5d72bb80ef6b02ac" providerId="LiveId" clId="{491C9CCA-9980-42D2-8AA5-99BF13E75B64}" dt="2024-11-14T08:44:52.138" v="173" actId="478"/>
          <ac:picMkLst>
            <pc:docMk/>
            <pc:sldMk cId="1097755191" sldId="258"/>
            <ac:picMk id="8" creationId="{200B0C69-D2F0-52F0-164C-7499A8FFEB1A}"/>
          </ac:picMkLst>
        </pc:picChg>
      </pc:sldChg>
      <pc:sldChg chg="delSp modSp mod delAnim modNotesTx">
        <pc:chgData name="suzi clapham" userId="5d72bb80ef6b02ac" providerId="LiveId" clId="{491C9CCA-9980-42D2-8AA5-99BF13E75B64}" dt="2024-11-14T19:16:39.030" v="1525" actId="20577"/>
        <pc:sldMkLst>
          <pc:docMk/>
          <pc:sldMk cId="2070108307" sldId="266"/>
        </pc:sldMkLst>
        <pc:spChg chg="del mod">
          <ac:chgData name="suzi clapham" userId="5d72bb80ef6b02ac" providerId="LiveId" clId="{491C9CCA-9980-42D2-8AA5-99BF13E75B64}" dt="2024-11-14T08:35:55.622" v="45" actId="478"/>
          <ac:spMkLst>
            <pc:docMk/>
            <pc:sldMk cId="2070108307" sldId="266"/>
            <ac:spMk id="2" creationId="{535AC783-B6F3-62F9-927B-768144725B53}"/>
          </ac:spMkLst>
        </pc:spChg>
        <pc:spChg chg="mod">
          <ac:chgData name="suzi clapham" userId="5d72bb80ef6b02ac" providerId="LiveId" clId="{491C9CCA-9980-42D2-8AA5-99BF13E75B64}" dt="2024-11-14T08:43:50.583" v="140" actId="1076"/>
          <ac:spMkLst>
            <pc:docMk/>
            <pc:sldMk cId="2070108307" sldId="266"/>
            <ac:spMk id="3" creationId="{1C310287-F207-A96C-55B2-F88FC72B1F69}"/>
          </ac:spMkLst>
        </pc:spChg>
        <pc:spChg chg="mod">
          <ac:chgData name="suzi clapham" userId="5d72bb80ef6b02ac" providerId="LiveId" clId="{491C9CCA-9980-42D2-8AA5-99BF13E75B64}" dt="2024-11-14T08:38:53.721" v="105" actId="1076"/>
          <ac:spMkLst>
            <pc:docMk/>
            <pc:sldMk cId="2070108307" sldId="266"/>
            <ac:spMk id="7" creationId="{5464EC36-B1FA-B446-37EE-7F3BC73152D4}"/>
          </ac:spMkLst>
        </pc:spChg>
        <pc:spChg chg="mod">
          <ac:chgData name="suzi clapham" userId="5d72bb80ef6b02ac" providerId="LiveId" clId="{491C9CCA-9980-42D2-8AA5-99BF13E75B64}" dt="2024-11-14T08:40:25.797" v="135" actId="20577"/>
          <ac:spMkLst>
            <pc:docMk/>
            <pc:sldMk cId="2070108307" sldId="266"/>
            <ac:spMk id="8" creationId="{618FF5AA-093B-E5D4-26A4-791B00F7377A}"/>
          </ac:spMkLst>
        </pc:spChg>
        <pc:spChg chg="mod">
          <ac:chgData name="suzi clapham" userId="5d72bb80ef6b02ac" providerId="LiveId" clId="{491C9CCA-9980-42D2-8AA5-99BF13E75B64}" dt="2024-11-14T09:39:10.673" v="1182" actId="1076"/>
          <ac:spMkLst>
            <pc:docMk/>
            <pc:sldMk cId="2070108307" sldId="266"/>
            <ac:spMk id="9" creationId="{D86FD58D-366D-A744-205C-2ABBFF14F3B3}"/>
          </ac:spMkLst>
        </pc:spChg>
        <pc:spChg chg="mod">
          <ac:chgData name="suzi clapham" userId="5d72bb80ef6b02ac" providerId="LiveId" clId="{491C9CCA-9980-42D2-8AA5-99BF13E75B64}" dt="2024-11-14T08:38:30.685" v="100" actId="1076"/>
          <ac:spMkLst>
            <pc:docMk/>
            <pc:sldMk cId="2070108307" sldId="266"/>
            <ac:spMk id="10" creationId="{2652158A-43CA-B074-527A-8375330E3352}"/>
          </ac:spMkLst>
        </pc:spChg>
        <pc:picChg chg="del">
          <ac:chgData name="suzi clapham" userId="5d72bb80ef6b02ac" providerId="LiveId" clId="{491C9CCA-9980-42D2-8AA5-99BF13E75B64}" dt="2024-11-14T08:35:49.933" v="43" actId="478"/>
          <ac:picMkLst>
            <pc:docMk/>
            <pc:sldMk cId="2070108307" sldId="266"/>
            <ac:picMk id="4" creationId="{BE6A26B7-EE74-A48A-30E5-377D06F2707B}"/>
          </ac:picMkLst>
        </pc:picChg>
      </pc:sldChg>
      <pc:sldChg chg="del">
        <pc:chgData name="suzi clapham" userId="5d72bb80ef6b02ac" providerId="LiveId" clId="{491C9CCA-9980-42D2-8AA5-99BF13E75B64}" dt="2024-11-14T08:35:14.696" v="33" actId="2696"/>
        <pc:sldMkLst>
          <pc:docMk/>
          <pc:sldMk cId="2915312913" sldId="267"/>
        </pc:sldMkLst>
      </pc:sldChg>
      <pc:sldChg chg="del">
        <pc:chgData name="suzi clapham" userId="5d72bb80ef6b02ac" providerId="LiveId" clId="{491C9CCA-9980-42D2-8AA5-99BF13E75B64}" dt="2024-11-14T08:35:11.475" v="32" actId="2696"/>
        <pc:sldMkLst>
          <pc:docMk/>
          <pc:sldMk cId="606387228" sldId="268"/>
        </pc:sldMkLst>
      </pc:sldChg>
      <pc:sldChg chg="delSp modSp mod delAnim modNotesTx">
        <pc:chgData name="suzi clapham" userId="5d72bb80ef6b02ac" providerId="LiveId" clId="{491C9CCA-9980-42D2-8AA5-99BF13E75B64}" dt="2024-11-14T19:10:09.482" v="1378" actId="20577"/>
        <pc:sldMkLst>
          <pc:docMk/>
          <pc:sldMk cId="1977031912" sldId="275"/>
        </pc:sldMkLst>
        <pc:spChg chg="mod">
          <ac:chgData name="suzi clapham" userId="5d72bb80ef6b02ac" providerId="LiveId" clId="{491C9CCA-9980-42D2-8AA5-99BF13E75B64}" dt="2024-11-14T09:31:10.764" v="874" actId="20577"/>
          <ac:spMkLst>
            <pc:docMk/>
            <pc:sldMk cId="1977031912" sldId="275"/>
            <ac:spMk id="2" creationId="{4EE13A5E-93AB-4732-7A46-63316320F0A8}"/>
          </ac:spMkLst>
        </pc:spChg>
        <pc:picChg chg="del">
          <ac:chgData name="suzi clapham" userId="5d72bb80ef6b02ac" providerId="LiveId" clId="{491C9CCA-9980-42D2-8AA5-99BF13E75B64}" dt="2024-11-14T09:29:48.999" v="846" actId="478"/>
          <ac:picMkLst>
            <pc:docMk/>
            <pc:sldMk cId="1977031912" sldId="275"/>
            <ac:picMk id="3" creationId="{0E8E862A-EF41-5BB0-3FDB-FB9720F9E677}"/>
          </ac:picMkLst>
        </pc:picChg>
      </pc:sldChg>
      <pc:sldChg chg="del">
        <pc:chgData name="suzi clapham" userId="5d72bb80ef6b02ac" providerId="LiveId" clId="{491C9CCA-9980-42D2-8AA5-99BF13E75B64}" dt="2024-11-14T08:57:59.057" v="364" actId="2696"/>
        <pc:sldMkLst>
          <pc:docMk/>
          <pc:sldMk cId="595296389" sldId="276"/>
        </pc:sldMkLst>
      </pc:sldChg>
      <pc:sldChg chg="delSp modSp mod delAnim">
        <pc:chgData name="suzi clapham" userId="5d72bb80ef6b02ac" providerId="LiveId" clId="{491C9CCA-9980-42D2-8AA5-99BF13E75B64}" dt="2024-11-14T09:24:35.078" v="797" actId="478"/>
        <pc:sldMkLst>
          <pc:docMk/>
          <pc:sldMk cId="1251397631" sldId="277"/>
        </pc:sldMkLst>
        <pc:spChg chg="mod">
          <ac:chgData name="suzi clapham" userId="5d72bb80ef6b02ac" providerId="LiveId" clId="{491C9CCA-9980-42D2-8AA5-99BF13E75B64}" dt="2024-11-14T09:24:32.981" v="796" actId="1076"/>
          <ac:spMkLst>
            <pc:docMk/>
            <pc:sldMk cId="1251397631" sldId="277"/>
            <ac:spMk id="5" creationId="{9218261D-F1EE-BDB5-DBF6-6FE501B5DCE0}"/>
          </ac:spMkLst>
        </pc:spChg>
        <pc:picChg chg="del">
          <ac:chgData name="suzi clapham" userId="5d72bb80ef6b02ac" providerId="LiveId" clId="{491C9CCA-9980-42D2-8AA5-99BF13E75B64}" dt="2024-11-14T09:24:35.078" v="797" actId="478"/>
          <ac:picMkLst>
            <pc:docMk/>
            <pc:sldMk cId="1251397631" sldId="277"/>
            <ac:picMk id="2" creationId="{95D0CAEB-131D-EFA7-60A7-C9BB583ABFA9}"/>
          </ac:picMkLst>
        </pc:picChg>
      </pc:sldChg>
      <pc:sldChg chg="delSp mod delAnim modNotesTx">
        <pc:chgData name="suzi clapham" userId="5d72bb80ef6b02ac" providerId="LiveId" clId="{491C9CCA-9980-42D2-8AA5-99BF13E75B64}" dt="2024-11-14T19:07:26.949" v="1261" actId="20577"/>
        <pc:sldMkLst>
          <pc:docMk/>
          <pc:sldMk cId="1926773966" sldId="278"/>
        </pc:sldMkLst>
        <pc:picChg chg="del">
          <ac:chgData name="suzi clapham" userId="5d72bb80ef6b02ac" providerId="LiveId" clId="{491C9CCA-9980-42D2-8AA5-99BF13E75B64}" dt="2024-11-14T09:29:44.712" v="845" actId="478"/>
          <ac:picMkLst>
            <pc:docMk/>
            <pc:sldMk cId="1926773966" sldId="278"/>
            <ac:picMk id="3" creationId="{EECA4A32-89C0-8B62-273B-A62D9ACFB121}"/>
          </ac:picMkLst>
        </pc:picChg>
      </pc:sldChg>
      <pc:sldChg chg="delSp modSp mod delAnim modNotesTx">
        <pc:chgData name="suzi clapham" userId="5d72bb80ef6b02ac" providerId="LiveId" clId="{491C9CCA-9980-42D2-8AA5-99BF13E75B64}" dt="2024-11-14T19:36:20.384" v="2108" actId="20577"/>
        <pc:sldMkLst>
          <pc:docMk/>
          <pc:sldMk cId="2921579603" sldId="279"/>
        </pc:sldMkLst>
        <pc:spChg chg="del mod">
          <ac:chgData name="suzi clapham" userId="5d72bb80ef6b02ac" providerId="LiveId" clId="{491C9CCA-9980-42D2-8AA5-99BF13E75B64}" dt="2024-11-14T08:51:27.906" v="309" actId="478"/>
          <ac:spMkLst>
            <pc:docMk/>
            <pc:sldMk cId="2921579603" sldId="279"/>
            <ac:spMk id="2" creationId="{B76A3DFB-BA9A-09FF-CCAF-183E1233D4AC}"/>
          </ac:spMkLst>
        </pc:spChg>
        <pc:spChg chg="mod">
          <ac:chgData name="suzi clapham" userId="5d72bb80ef6b02ac" providerId="LiveId" clId="{491C9CCA-9980-42D2-8AA5-99BF13E75B64}" dt="2024-11-14T19:35:58.751" v="2105" actId="207"/>
          <ac:spMkLst>
            <pc:docMk/>
            <pc:sldMk cId="2921579603" sldId="279"/>
            <ac:spMk id="4" creationId="{9AE5CD48-ABB4-32C5-2005-C15780838A30}"/>
          </ac:spMkLst>
        </pc:spChg>
        <pc:spChg chg="mod">
          <ac:chgData name="suzi clapham" userId="5d72bb80ef6b02ac" providerId="LiveId" clId="{491C9CCA-9980-42D2-8AA5-99BF13E75B64}" dt="2024-11-14T08:48:37.963" v="250" actId="20577"/>
          <ac:spMkLst>
            <pc:docMk/>
            <pc:sldMk cId="2921579603" sldId="279"/>
            <ac:spMk id="5" creationId="{AF5CC987-3B2D-9323-F4B2-BFA6B5E4E802}"/>
          </ac:spMkLst>
        </pc:spChg>
        <pc:spChg chg="mod">
          <ac:chgData name="suzi clapham" userId="5d72bb80ef6b02ac" providerId="LiveId" clId="{491C9CCA-9980-42D2-8AA5-99BF13E75B64}" dt="2024-11-14T08:56:24.844" v="356" actId="20577"/>
          <ac:spMkLst>
            <pc:docMk/>
            <pc:sldMk cId="2921579603" sldId="279"/>
            <ac:spMk id="6" creationId="{07DBD001-4692-41D9-F902-C222ABBC1A32}"/>
          </ac:spMkLst>
        </pc:spChg>
        <pc:spChg chg="mod">
          <ac:chgData name="suzi clapham" userId="5d72bb80ef6b02ac" providerId="LiveId" clId="{491C9CCA-9980-42D2-8AA5-99BF13E75B64}" dt="2024-11-14T19:36:20.384" v="2108" actId="20577"/>
          <ac:spMkLst>
            <pc:docMk/>
            <pc:sldMk cId="2921579603" sldId="279"/>
            <ac:spMk id="7" creationId="{4AFC1BF5-4E3A-A5AD-2D01-339E9C15F0AB}"/>
          </ac:spMkLst>
        </pc:spChg>
        <pc:picChg chg="del">
          <ac:chgData name="suzi clapham" userId="5d72bb80ef6b02ac" providerId="LiveId" clId="{491C9CCA-9980-42D2-8AA5-99BF13E75B64}" dt="2024-11-14T08:51:14.460" v="307" actId="478"/>
          <ac:picMkLst>
            <pc:docMk/>
            <pc:sldMk cId="2921579603" sldId="279"/>
            <ac:picMk id="10" creationId="{872C6DA1-68F6-72DC-8182-DD728409C04D}"/>
          </ac:picMkLst>
        </pc:picChg>
      </pc:sldChg>
      <pc:sldChg chg="addSp delSp modSp mod delAnim">
        <pc:chgData name="suzi clapham" userId="5d72bb80ef6b02ac" providerId="LiveId" clId="{491C9CCA-9980-42D2-8AA5-99BF13E75B64}" dt="2024-11-14T09:17:00.732" v="644" actId="20577"/>
        <pc:sldMkLst>
          <pc:docMk/>
          <pc:sldMk cId="2460012213" sldId="280"/>
        </pc:sldMkLst>
        <pc:spChg chg="add mod">
          <ac:chgData name="suzi clapham" userId="5d72bb80ef6b02ac" providerId="LiveId" clId="{491C9CCA-9980-42D2-8AA5-99BF13E75B64}" dt="2024-11-14T09:10:58.676" v="602" actId="1076"/>
          <ac:spMkLst>
            <pc:docMk/>
            <pc:sldMk cId="2460012213" sldId="280"/>
            <ac:spMk id="2" creationId="{1758CC4B-469B-C9AC-F62F-D872C29AFE93}"/>
          </ac:spMkLst>
        </pc:spChg>
        <pc:spChg chg="mod">
          <ac:chgData name="suzi clapham" userId="5d72bb80ef6b02ac" providerId="LiveId" clId="{491C9CCA-9980-42D2-8AA5-99BF13E75B64}" dt="2024-11-14T09:17:00.732" v="644" actId="20577"/>
          <ac:spMkLst>
            <pc:docMk/>
            <pc:sldMk cId="2460012213" sldId="280"/>
            <ac:spMk id="3" creationId="{BA6F496C-E9FA-47BD-7D7B-6D7C7F1C3C49}"/>
          </ac:spMkLst>
        </pc:spChg>
        <pc:spChg chg="mod">
          <ac:chgData name="suzi clapham" userId="5d72bb80ef6b02ac" providerId="LiveId" clId="{491C9CCA-9980-42D2-8AA5-99BF13E75B64}" dt="2024-11-14T09:12:47.417" v="610" actId="20577"/>
          <ac:spMkLst>
            <pc:docMk/>
            <pc:sldMk cId="2460012213" sldId="280"/>
            <ac:spMk id="5" creationId="{AF5CC987-3B2D-9323-F4B2-BFA6B5E4E802}"/>
          </ac:spMkLst>
        </pc:spChg>
        <pc:spChg chg="del mod">
          <ac:chgData name="suzi clapham" userId="5d72bb80ef6b02ac" providerId="LiveId" clId="{491C9CCA-9980-42D2-8AA5-99BF13E75B64}" dt="2024-11-14T09:00:25.747" v="394" actId="478"/>
          <ac:spMkLst>
            <pc:docMk/>
            <pc:sldMk cId="2460012213" sldId="280"/>
            <ac:spMk id="6" creationId="{07DBD001-4692-41D9-F902-C222ABBC1A32}"/>
          </ac:spMkLst>
        </pc:spChg>
        <pc:spChg chg="add mod">
          <ac:chgData name="suzi clapham" userId="5d72bb80ef6b02ac" providerId="LiveId" clId="{491C9CCA-9980-42D2-8AA5-99BF13E75B64}" dt="2024-11-14T09:11:28.380" v="603" actId="207"/>
          <ac:spMkLst>
            <pc:docMk/>
            <pc:sldMk cId="2460012213" sldId="280"/>
            <ac:spMk id="7" creationId="{13F96C68-5C46-3487-4CD3-187ED218FB11}"/>
          </ac:spMkLst>
        </pc:spChg>
        <pc:spChg chg="add mod">
          <ac:chgData name="suzi clapham" userId="5d72bb80ef6b02ac" providerId="LiveId" clId="{491C9CCA-9980-42D2-8AA5-99BF13E75B64}" dt="2024-11-14T09:11:49.546" v="604" actId="207"/>
          <ac:spMkLst>
            <pc:docMk/>
            <pc:sldMk cId="2460012213" sldId="280"/>
            <ac:spMk id="8" creationId="{8D7D1492-C26E-1F6B-0A32-8A02974BE6CD}"/>
          </ac:spMkLst>
        </pc:spChg>
        <pc:spChg chg="mod">
          <ac:chgData name="suzi clapham" userId="5d72bb80ef6b02ac" providerId="LiveId" clId="{491C9CCA-9980-42D2-8AA5-99BF13E75B64}" dt="2024-11-14T09:12:09.209" v="606" actId="14100"/>
          <ac:spMkLst>
            <pc:docMk/>
            <pc:sldMk cId="2460012213" sldId="280"/>
            <ac:spMk id="15" creationId="{8CD57683-1767-2B32-1C75-28FDDEC610A0}"/>
          </ac:spMkLst>
        </pc:spChg>
        <pc:picChg chg="del">
          <ac:chgData name="suzi clapham" userId="5d72bb80ef6b02ac" providerId="LiveId" clId="{491C9CCA-9980-42D2-8AA5-99BF13E75B64}" dt="2024-11-14T09:01:09.859" v="398" actId="478"/>
          <ac:picMkLst>
            <pc:docMk/>
            <pc:sldMk cId="2460012213" sldId="280"/>
            <ac:picMk id="4" creationId="{7411901D-12DB-5596-2AD4-B9CA06E417EC}"/>
          </ac:picMkLst>
        </pc:picChg>
      </pc:sldChg>
      <pc:sldChg chg="delSp modSp mod delAnim">
        <pc:chgData name="suzi clapham" userId="5d72bb80ef6b02ac" providerId="LiveId" clId="{491C9CCA-9980-42D2-8AA5-99BF13E75B64}" dt="2024-11-14T09:40:20.365" v="1224" actId="27636"/>
        <pc:sldMkLst>
          <pc:docMk/>
          <pc:sldMk cId="743035270" sldId="281"/>
        </pc:sldMkLst>
        <pc:spChg chg="mod">
          <ac:chgData name="suzi clapham" userId="5d72bb80ef6b02ac" providerId="LiveId" clId="{491C9CCA-9980-42D2-8AA5-99BF13E75B64}" dt="2024-11-14T09:21:44.211" v="766" actId="20577"/>
          <ac:spMkLst>
            <pc:docMk/>
            <pc:sldMk cId="743035270" sldId="281"/>
            <ac:spMk id="3" creationId="{DD390E8E-1085-EBAC-381C-5DBF719F96CC}"/>
          </ac:spMkLst>
        </pc:spChg>
        <pc:spChg chg="mod">
          <ac:chgData name="suzi clapham" userId="5d72bb80ef6b02ac" providerId="LiveId" clId="{491C9CCA-9980-42D2-8AA5-99BF13E75B64}" dt="2024-11-14T09:40:20.365" v="1224" actId="27636"/>
          <ac:spMkLst>
            <pc:docMk/>
            <pc:sldMk cId="743035270" sldId="281"/>
            <ac:spMk id="5" creationId="{831D6404-D3B7-76D3-10D2-F7676107E54A}"/>
          </ac:spMkLst>
        </pc:spChg>
        <pc:spChg chg="mod">
          <ac:chgData name="suzi clapham" userId="5d72bb80ef6b02ac" providerId="LiveId" clId="{491C9CCA-9980-42D2-8AA5-99BF13E75B64}" dt="2024-11-14T09:40:14.437" v="1222" actId="14100"/>
          <ac:spMkLst>
            <pc:docMk/>
            <pc:sldMk cId="743035270" sldId="281"/>
            <ac:spMk id="6" creationId="{460A353A-1D44-AF92-DD15-314409629D90}"/>
          </ac:spMkLst>
        </pc:spChg>
        <pc:spChg chg="mod">
          <ac:chgData name="suzi clapham" userId="5d72bb80ef6b02ac" providerId="LiveId" clId="{491C9CCA-9980-42D2-8AA5-99BF13E75B64}" dt="2024-11-14T09:23:55.825" v="786" actId="1076"/>
          <ac:spMkLst>
            <pc:docMk/>
            <pc:sldMk cId="743035270" sldId="281"/>
            <ac:spMk id="15" creationId="{EC16B720-AA84-E4D2-28C8-6C7B5B4F2628}"/>
          </ac:spMkLst>
        </pc:spChg>
        <pc:picChg chg="del">
          <ac:chgData name="suzi clapham" userId="5d72bb80ef6b02ac" providerId="LiveId" clId="{491C9CCA-9980-42D2-8AA5-99BF13E75B64}" dt="2024-11-14T09:18:12.217" v="690" actId="478"/>
          <ac:picMkLst>
            <pc:docMk/>
            <pc:sldMk cId="743035270" sldId="281"/>
            <ac:picMk id="7" creationId="{B1F342E7-A2E0-CB08-6C2C-65B4A32C655B}"/>
          </ac:picMkLst>
        </pc:picChg>
      </pc:sldChg>
      <pc:sldChg chg="delSp modSp mod delAnim">
        <pc:chgData name="suzi clapham" userId="5d72bb80ef6b02ac" providerId="LiveId" clId="{491C9CCA-9980-42D2-8AA5-99BF13E75B64}" dt="2024-11-14T09:28:58.506" v="844" actId="207"/>
        <pc:sldMkLst>
          <pc:docMk/>
          <pc:sldMk cId="4213475092" sldId="282"/>
        </pc:sldMkLst>
        <pc:spChg chg="mod">
          <ac:chgData name="suzi clapham" userId="5d72bb80ef6b02ac" providerId="LiveId" clId="{491C9CCA-9980-42D2-8AA5-99BF13E75B64}" dt="2024-11-14T09:28:58.506" v="844" actId="207"/>
          <ac:spMkLst>
            <pc:docMk/>
            <pc:sldMk cId="4213475092" sldId="282"/>
            <ac:spMk id="5" creationId="{72C45F23-8D8A-796A-3070-7037987A4018}"/>
          </ac:spMkLst>
        </pc:spChg>
        <pc:picChg chg="del">
          <ac:chgData name="suzi clapham" userId="5d72bb80ef6b02ac" providerId="LiveId" clId="{491C9CCA-9980-42D2-8AA5-99BF13E75B64}" dt="2024-11-14T09:25:26.852" v="798" actId="478"/>
          <ac:picMkLst>
            <pc:docMk/>
            <pc:sldMk cId="4213475092" sldId="282"/>
            <ac:picMk id="2" creationId="{51E2F8D8-FE3E-13F6-D45B-CF8B9ABA32B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3ED08E-3F4F-4AD6-9CE8-1058668FB553}" type="datetimeFigureOut">
              <a:rPr lang="en-AU" smtClean="0"/>
              <a:t>28/11/2024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65D4B2-DC0B-4216-838C-BC90C3507503}" type="slidenum">
              <a:rPr lang="en-AU" smtClean="0"/>
              <a:t>‹#›</a:t>
            </a:fld>
            <a:endParaRPr lang="en-AU"/>
          </a:p>
        </p:txBody>
      </p:sp>
    </p:spTree>
    <p:extLst>
      <p:ext uri="{BB962C8B-B14F-4D97-AF65-F5344CB8AC3E}">
        <p14:creationId xmlns:p14="http://schemas.microsoft.com/office/powerpoint/2010/main" val="1140766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Just like in English there are question words that mean what, why, how, when, who which where and when. There are a few extra rules around how to use them in Muruwari.</a:t>
            </a:r>
          </a:p>
        </p:txBody>
      </p:sp>
      <p:sp>
        <p:nvSpPr>
          <p:cNvPr id="4" name="Slide Number Placeholder 3"/>
          <p:cNvSpPr>
            <a:spLocks noGrp="1"/>
          </p:cNvSpPr>
          <p:nvPr>
            <p:ph type="sldNum" sz="quarter" idx="5"/>
          </p:nvPr>
        </p:nvSpPr>
        <p:spPr/>
        <p:txBody>
          <a:bodyPr/>
          <a:lstStyle/>
          <a:p>
            <a:fld id="{D165D4B2-DC0B-4216-838C-BC90C3507503}" type="slidenum">
              <a:rPr lang="en-AU" smtClean="0"/>
              <a:t>1</a:t>
            </a:fld>
            <a:endParaRPr lang="en-AU"/>
          </a:p>
        </p:txBody>
      </p:sp>
    </p:spTree>
    <p:extLst>
      <p:ext uri="{BB962C8B-B14F-4D97-AF65-F5344CB8AC3E}">
        <p14:creationId xmlns:p14="http://schemas.microsoft.com/office/powerpoint/2010/main" val="4060019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Read screen</a:t>
            </a:r>
          </a:p>
        </p:txBody>
      </p:sp>
      <p:sp>
        <p:nvSpPr>
          <p:cNvPr id="4" name="Slide Number Placeholder 3"/>
          <p:cNvSpPr>
            <a:spLocks noGrp="1"/>
          </p:cNvSpPr>
          <p:nvPr>
            <p:ph type="sldNum" sz="quarter" idx="5"/>
          </p:nvPr>
        </p:nvSpPr>
        <p:spPr/>
        <p:txBody>
          <a:bodyPr/>
          <a:lstStyle/>
          <a:p>
            <a:fld id="{D165D4B2-DC0B-4216-838C-BC90C3507503}" type="slidenum">
              <a:rPr lang="en-AU" smtClean="0"/>
              <a:t>10</a:t>
            </a:fld>
            <a:endParaRPr lang="en-AU"/>
          </a:p>
        </p:txBody>
      </p:sp>
    </p:spTree>
    <p:extLst>
      <p:ext uri="{BB962C8B-B14F-4D97-AF65-F5344CB8AC3E}">
        <p14:creationId xmlns:p14="http://schemas.microsoft.com/office/powerpoint/2010/main" val="3557186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Read screen</a:t>
            </a:r>
          </a:p>
        </p:txBody>
      </p:sp>
      <p:sp>
        <p:nvSpPr>
          <p:cNvPr id="4" name="Slide Number Placeholder 3"/>
          <p:cNvSpPr>
            <a:spLocks noGrp="1"/>
          </p:cNvSpPr>
          <p:nvPr>
            <p:ph type="sldNum" sz="quarter" idx="5"/>
          </p:nvPr>
        </p:nvSpPr>
        <p:spPr/>
        <p:txBody>
          <a:bodyPr/>
          <a:lstStyle/>
          <a:p>
            <a:fld id="{D165D4B2-DC0B-4216-838C-BC90C3507503}" type="slidenum">
              <a:rPr lang="en-AU" smtClean="0"/>
              <a:t>11</a:t>
            </a:fld>
            <a:endParaRPr lang="en-AU"/>
          </a:p>
        </p:txBody>
      </p:sp>
    </p:spTree>
    <p:extLst>
      <p:ext uri="{BB962C8B-B14F-4D97-AF65-F5344CB8AC3E}">
        <p14:creationId xmlns:p14="http://schemas.microsoft.com/office/powerpoint/2010/main" val="1924968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Wiya is a common and really useful word it means – I’m asking a question. Read screen</a:t>
            </a:r>
          </a:p>
        </p:txBody>
      </p:sp>
      <p:sp>
        <p:nvSpPr>
          <p:cNvPr id="4" name="Slide Number Placeholder 3"/>
          <p:cNvSpPr>
            <a:spLocks noGrp="1"/>
          </p:cNvSpPr>
          <p:nvPr>
            <p:ph type="sldNum" sz="quarter" idx="5"/>
          </p:nvPr>
        </p:nvSpPr>
        <p:spPr/>
        <p:txBody>
          <a:bodyPr/>
          <a:lstStyle/>
          <a:p>
            <a:fld id="{D165D4B2-DC0B-4216-838C-BC90C3507503}" type="slidenum">
              <a:rPr lang="en-AU" smtClean="0"/>
              <a:t>12</a:t>
            </a:fld>
            <a:endParaRPr lang="en-AU"/>
          </a:p>
        </p:txBody>
      </p:sp>
    </p:spTree>
    <p:extLst>
      <p:ext uri="{BB962C8B-B14F-4D97-AF65-F5344CB8AC3E}">
        <p14:creationId xmlns:p14="http://schemas.microsoft.com/office/powerpoint/2010/main" val="3087921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C5B6F-D574-ACEF-1D50-CA0A518299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1C1323-481E-EC9C-3AFA-40D273B428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054E94-5930-DE27-D545-399727481411}"/>
              </a:ext>
            </a:extLst>
          </p:cNvPr>
          <p:cNvSpPr>
            <a:spLocks noGrp="1"/>
          </p:cNvSpPr>
          <p:nvPr>
            <p:ph type="body" idx="1"/>
          </p:nvPr>
        </p:nvSpPr>
        <p:spPr/>
        <p:txBody>
          <a:bodyPr/>
          <a:lstStyle/>
          <a:p>
            <a:r>
              <a:rPr lang="en-AU" dirty="0"/>
              <a:t>Let’s do a quick revision</a:t>
            </a:r>
          </a:p>
          <a:p>
            <a:r>
              <a:rPr lang="en-AU" dirty="0"/>
              <a:t>When is the simplest of the Muruwari question words because it only has 1 form – wandanj</a:t>
            </a:r>
          </a:p>
          <a:p>
            <a:endParaRPr lang="en-AU" dirty="0"/>
          </a:p>
          <a:p>
            <a:r>
              <a:rPr lang="en-AU" dirty="0"/>
              <a:t>Who and which NGAANA has 4 forms – can you remember them? (1) unmarked for intransitive, (2) marked –du for the transitive or doer-to (3) From is marked by the suffix –ngu  and (4) ownership like all nouns is marked with the very common suffix –gu</a:t>
            </a:r>
          </a:p>
          <a:p>
            <a:endParaRPr lang="en-AU" dirty="0"/>
          </a:p>
          <a:p>
            <a:r>
              <a:rPr lang="en-AU" dirty="0"/>
              <a:t>Warri indicates doubt</a:t>
            </a:r>
          </a:p>
          <a:p>
            <a:endParaRPr lang="en-AU" dirty="0"/>
          </a:p>
          <a:p>
            <a:r>
              <a:rPr lang="en-AU" dirty="0"/>
              <a:t>Wiya indicates that you are asking a question.</a:t>
            </a:r>
          </a:p>
          <a:p>
            <a:endParaRPr lang="en-AU" dirty="0"/>
          </a:p>
          <a:p>
            <a:r>
              <a:rPr lang="en-AU" dirty="0"/>
              <a:t>Minjan means what (&amp; sometimes why and how) and it has 4 forms</a:t>
            </a:r>
          </a:p>
          <a:p>
            <a:endParaRPr lang="en-AU" dirty="0"/>
          </a:p>
          <a:p>
            <a:r>
              <a:rPr lang="en-AU" dirty="0"/>
              <a:t>The final lesson on question words will be on understanding how to use the word WHERE – dirra.</a:t>
            </a:r>
          </a:p>
          <a:p>
            <a:endParaRPr lang="en-AU" dirty="0"/>
          </a:p>
          <a:p>
            <a:endParaRPr lang="en-AU" dirty="0"/>
          </a:p>
        </p:txBody>
      </p:sp>
      <p:sp>
        <p:nvSpPr>
          <p:cNvPr id="4" name="Slide Number Placeholder 3">
            <a:extLst>
              <a:ext uri="{FF2B5EF4-FFF2-40B4-BE49-F238E27FC236}">
                <a16:creationId xmlns:a16="http://schemas.microsoft.com/office/drawing/2014/main" id="{220A47E1-39D7-5A64-2FC6-308DF7E8AB22}"/>
              </a:ext>
            </a:extLst>
          </p:cNvPr>
          <p:cNvSpPr>
            <a:spLocks noGrp="1"/>
          </p:cNvSpPr>
          <p:nvPr>
            <p:ph type="sldNum" sz="quarter" idx="5"/>
          </p:nvPr>
        </p:nvSpPr>
        <p:spPr/>
        <p:txBody>
          <a:bodyPr/>
          <a:lstStyle/>
          <a:p>
            <a:fld id="{D165D4B2-DC0B-4216-838C-BC90C3507503}" type="slidenum">
              <a:rPr lang="en-AU" smtClean="0"/>
              <a:t>13</a:t>
            </a:fld>
            <a:endParaRPr lang="en-AU"/>
          </a:p>
        </p:txBody>
      </p:sp>
    </p:spTree>
    <p:extLst>
      <p:ext uri="{BB962C8B-B14F-4D97-AF65-F5344CB8AC3E}">
        <p14:creationId xmlns:p14="http://schemas.microsoft.com/office/powerpoint/2010/main" val="3210924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table 4.9 on this page – is taken form The Muruwari language description by Lynette Oates Page 121. It outlines the interrogative pronouns and how the suffixes change to shift meaning. In this 2nd lesson I will look at how to use what MINJAN (which can also mean why &amp; how)</a:t>
            </a:r>
          </a:p>
          <a:p>
            <a:r>
              <a:rPr lang="en-AU" dirty="0"/>
              <a:t>Remember that we have chosen in all of our work on our website in Muruwari to replace the k’s for g’s    the t’s for d’s   and the  p’s  for b’s  so don’t be confused in reading the table.</a:t>
            </a:r>
          </a:p>
        </p:txBody>
      </p:sp>
      <p:sp>
        <p:nvSpPr>
          <p:cNvPr id="4" name="Slide Number Placeholder 3"/>
          <p:cNvSpPr>
            <a:spLocks noGrp="1"/>
          </p:cNvSpPr>
          <p:nvPr>
            <p:ph type="sldNum" sz="quarter" idx="5"/>
          </p:nvPr>
        </p:nvSpPr>
        <p:spPr/>
        <p:txBody>
          <a:bodyPr/>
          <a:lstStyle/>
          <a:p>
            <a:fld id="{D165D4B2-DC0B-4216-838C-BC90C3507503}" type="slidenum">
              <a:rPr lang="en-AU" smtClean="0"/>
              <a:t>2</a:t>
            </a:fld>
            <a:endParaRPr lang="en-AU"/>
          </a:p>
        </p:txBody>
      </p:sp>
    </p:spTree>
    <p:extLst>
      <p:ext uri="{BB962C8B-B14F-4D97-AF65-F5344CB8AC3E}">
        <p14:creationId xmlns:p14="http://schemas.microsoft.com/office/powerpoint/2010/main" val="3107081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Just as in lesson 1 - Question words will be broken up into individual bite-size lessons to make it easier. In lesson 2 will cover  MINJAN and its 4 different meanings … And do some revision at the end. </a:t>
            </a:r>
          </a:p>
        </p:txBody>
      </p:sp>
      <p:sp>
        <p:nvSpPr>
          <p:cNvPr id="4" name="Slide Number Placeholder 3"/>
          <p:cNvSpPr>
            <a:spLocks noGrp="1"/>
          </p:cNvSpPr>
          <p:nvPr>
            <p:ph type="sldNum" sz="quarter" idx="5"/>
          </p:nvPr>
        </p:nvSpPr>
        <p:spPr/>
        <p:txBody>
          <a:bodyPr/>
          <a:lstStyle/>
          <a:p>
            <a:fld id="{D165D4B2-DC0B-4216-838C-BC90C3507503}" type="slidenum">
              <a:rPr lang="en-AU" smtClean="0"/>
              <a:t>3</a:t>
            </a:fld>
            <a:endParaRPr lang="en-AU"/>
          </a:p>
        </p:txBody>
      </p:sp>
    </p:spTree>
    <p:extLst>
      <p:ext uri="{BB962C8B-B14F-4D97-AF65-F5344CB8AC3E}">
        <p14:creationId xmlns:p14="http://schemas.microsoft.com/office/powerpoint/2010/main" val="2364624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Read screen</a:t>
            </a:r>
          </a:p>
        </p:txBody>
      </p:sp>
      <p:sp>
        <p:nvSpPr>
          <p:cNvPr id="4" name="Slide Number Placeholder 3"/>
          <p:cNvSpPr>
            <a:spLocks noGrp="1"/>
          </p:cNvSpPr>
          <p:nvPr>
            <p:ph type="sldNum" sz="quarter" idx="5"/>
          </p:nvPr>
        </p:nvSpPr>
        <p:spPr/>
        <p:txBody>
          <a:bodyPr/>
          <a:lstStyle/>
          <a:p>
            <a:fld id="{D165D4B2-DC0B-4216-838C-BC90C3507503}" type="slidenum">
              <a:rPr lang="en-AU" smtClean="0"/>
              <a:t>4</a:t>
            </a:fld>
            <a:endParaRPr lang="en-AU"/>
          </a:p>
        </p:txBody>
      </p:sp>
    </p:spTree>
    <p:extLst>
      <p:ext uri="{BB962C8B-B14F-4D97-AF65-F5344CB8AC3E}">
        <p14:creationId xmlns:p14="http://schemas.microsoft.com/office/powerpoint/2010/main" val="552525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Now let’s look at the word for WHAT (tha can also mean why and how) – in Muruwari it is minjan…. Remember in Muruwari you can add suffixes to shift the meaning so that there are in fact 4 words: </a:t>
            </a:r>
          </a:p>
          <a:p>
            <a:pPr marL="228600" indent="-228600">
              <a:buAutoNum type="arabicParenBoth"/>
            </a:pPr>
            <a:r>
              <a:rPr lang="en-AU" dirty="0"/>
              <a:t>MINJAN which does NOT have a suffix and is used in an intransitive sentence – that is a sentence with a DOER but no object (done-to)  - as what’s your name?</a:t>
            </a:r>
          </a:p>
          <a:p>
            <a:pPr marL="228600" indent="-228600">
              <a:buAutoNum type="arabicParenBoth"/>
            </a:pPr>
            <a:r>
              <a:rPr lang="en-AU" dirty="0"/>
              <a:t>Whilst Lynette Oats does reference MINJAN-DU meaning that the “WHAT” is the doer-to (or ergative), the information around this use is extremely limited so I have chosen to leave it out of this explanation lesson.</a:t>
            </a:r>
          </a:p>
          <a:p>
            <a:pPr marL="228600" indent="-228600">
              <a:buAutoNum type="arabicParenBoth"/>
            </a:pPr>
            <a:r>
              <a:rPr lang="en-AU" dirty="0"/>
              <a:t>it can take the suffix –NGU to mean FROM (what from)  and finally </a:t>
            </a:r>
          </a:p>
          <a:p>
            <a:pPr marL="228600" indent="-228600">
              <a:buAutoNum type="arabicParenBoth"/>
            </a:pPr>
            <a:r>
              <a:rPr lang="en-AU" dirty="0"/>
              <a:t> it can take the suffix –GU to mean what FOR?</a:t>
            </a:r>
          </a:p>
          <a:p>
            <a:pPr marL="228600" indent="-228600">
              <a:buAutoNum type="arabicParenBoth"/>
            </a:pPr>
            <a:r>
              <a:rPr lang="en-AU" dirty="0"/>
              <a:t>You might notice that unlike ngaana (who) in lesson 1 – there is no possessive or genitive suffix that can be used on minjan!</a:t>
            </a:r>
          </a:p>
          <a:p>
            <a:pPr marL="228600" indent="-228600">
              <a:buAutoNum type="arabicParenBoth"/>
            </a:pPr>
            <a:r>
              <a:rPr lang="en-AU" dirty="0"/>
              <a:t>Throughout the video lessons to ensure consistency with the living languages documents &amp; to avoid confusion I have kept the </a:t>
            </a:r>
            <a:r>
              <a:rPr lang="en-AU" dirty="0">
                <a:solidFill>
                  <a:srgbClr val="FF0000"/>
                </a:solidFill>
              </a:rPr>
              <a:t>DOER-TO  in red &amp; </a:t>
            </a:r>
            <a:r>
              <a:rPr lang="en-AU" dirty="0">
                <a:solidFill>
                  <a:schemeClr val="accent1">
                    <a:lumMod val="60000"/>
                    <a:lumOff val="40000"/>
                  </a:schemeClr>
                </a:solidFill>
              </a:rPr>
              <a:t>the DONE-TO  in blue and an intransitive subject in GREEN.. </a:t>
            </a:r>
            <a:endParaRPr lang="en-AU" dirty="0">
              <a:solidFill>
                <a:srgbClr val="FF0000"/>
              </a:solidFill>
            </a:endParaRPr>
          </a:p>
        </p:txBody>
      </p:sp>
      <p:sp>
        <p:nvSpPr>
          <p:cNvPr id="4" name="Slide Number Placeholder 3"/>
          <p:cNvSpPr>
            <a:spLocks noGrp="1"/>
          </p:cNvSpPr>
          <p:nvPr>
            <p:ph type="sldNum" sz="quarter" idx="5"/>
          </p:nvPr>
        </p:nvSpPr>
        <p:spPr/>
        <p:txBody>
          <a:bodyPr/>
          <a:lstStyle/>
          <a:p>
            <a:fld id="{D165D4B2-DC0B-4216-838C-BC90C3507503}" type="slidenum">
              <a:rPr lang="en-AU" smtClean="0"/>
              <a:t>5</a:t>
            </a:fld>
            <a:endParaRPr lang="en-AU"/>
          </a:p>
        </p:txBody>
      </p:sp>
    </p:spTree>
    <p:extLst>
      <p:ext uri="{BB962C8B-B14F-4D97-AF65-F5344CB8AC3E}">
        <p14:creationId xmlns:p14="http://schemas.microsoft.com/office/powerpoint/2010/main" val="1723689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simplest sentence to learn is what’s you name – Minjan gurri. I have created a secondary resource called what’s your name and where do you live to help you practice remembering these key sentences.</a:t>
            </a:r>
          </a:p>
          <a:p>
            <a:endParaRPr lang="en-AU" dirty="0"/>
          </a:p>
          <a:p>
            <a:r>
              <a:rPr lang="en-AU" dirty="0"/>
              <a:t>Remember the question word needs to come first – minjan – it’s highlighted in yellow. As in lesson 1 - I have colour coded the sentence – green for subject in an intransitive sentence, grey for the noun phrase.  </a:t>
            </a:r>
          </a:p>
          <a:p>
            <a:r>
              <a:rPr lang="en-AU" dirty="0"/>
              <a:t>Notice that the subject (your) is simply understood in the Muruwari sentence, although you could if you wanted, say minjan gurri </a:t>
            </a:r>
            <a:r>
              <a:rPr lang="en-AU" dirty="0" err="1"/>
              <a:t>yingga</a:t>
            </a:r>
            <a:r>
              <a:rPr lang="en-AU" dirty="0"/>
              <a:t> – with the stand alone pronoun </a:t>
            </a:r>
            <a:r>
              <a:rPr lang="en-AU" dirty="0" err="1"/>
              <a:t>yingga</a:t>
            </a:r>
            <a:r>
              <a:rPr lang="en-AU" dirty="0"/>
              <a:t> meaning ‘yours’ you could, but Muruwari spoke in shorthand and minjan gurri is correct.</a:t>
            </a:r>
          </a:p>
          <a:p>
            <a:r>
              <a:rPr lang="en-AU" dirty="0"/>
              <a:t>Notice also that it </a:t>
            </a:r>
            <a:r>
              <a:rPr lang="en-AU"/>
              <a:t>is verbless.</a:t>
            </a:r>
            <a:endParaRPr lang="en-AU" dirty="0"/>
          </a:p>
        </p:txBody>
      </p:sp>
      <p:sp>
        <p:nvSpPr>
          <p:cNvPr id="4" name="Slide Number Placeholder 3"/>
          <p:cNvSpPr>
            <a:spLocks noGrp="1"/>
          </p:cNvSpPr>
          <p:nvPr>
            <p:ph type="sldNum" sz="quarter" idx="5"/>
          </p:nvPr>
        </p:nvSpPr>
        <p:spPr/>
        <p:txBody>
          <a:bodyPr/>
          <a:lstStyle/>
          <a:p>
            <a:fld id="{D165D4B2-DC0B-4216-838C-BC90C3507503}" type="slidenum">
              <a:rPr lang="en-AU" smtClean="0"/>
              <a:t>6</a:t>
            </a:fld>
            <a:endParaRPr lang="en-AU"/>
          </a:p>
        </p:txBody>
      </p:sp>
    </p:spTree>
    <p:extLst>
      <p:ext uri="{BB962C8B-B14F-4D97-AF65-F5344CB8AC3E}">
        <p14:creationId xmlns:p14="http://schemas.microsoft.com/office/powerpoint/2010/main" val="3946690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Let’s move to the next suffix which means FROM in Muruwari – ngu</a:t>
            </a:r>
          </a:p>
          <a:p>
            <a:endParaRPr lang="en-AU" dirty="0"/>
          </a:p>
          <a:p>
            <a:r>
              <a:rPr lang="en-AU" dirty="0"/>
              <a:t>Remember the suffix –ngu meaning FROM is a very common noun suffix. I have given 2 examples from Emily Horneville.</a:t>
            </a:r>
          </a:p>
          <a:p>
            <a:endParaRPr lang="en-AU" dirty="0"/>
          </a:p>
          <a:p>
            <a:r>
              <a:rPr lang="en-AU" dirty="0"/>
              <a:t>The simple sentence ‘ what from?’  in Muruwari is again a short-hand way of speaking and is verbless. Minjan-ngu?</a:t>
            </a:r>
          </a:p>
          <a:p>
            <a:endParaRPr lang="en-AU" dirty="0"/>
          </a:p>
          <a:p>
            <a:r>
              <a:rPr lang="en-AU" dirty="0"/>
              <a:t>The second sentence – what from or why are you crying has minjan-ngu repeated, probably for emphasis. Wangi means to cry wangi-yi-ndu is you crying now.</a:t>
            </a:r>
          </a:p>
          <a:p>
            <a:endParaRPr lang="en-AU" dirty="0"/>
          </a:p>
          <a:p>
            <a:r>
              <a:rPr lang="en-AU" dirty="0"/>
              <a:t>Read sentence</a:t>
            </a:r>
          </a:p>
          <a:p>
            <a:endParaRPr lang="en-AU" dirty="0"/>
          </a:p>
          <a:p>
            <a:endParaRPr lang="en-AU" dirty="0"/>
          </a:p>
        </p:txBody>
      </p:sp>
      <p:sp>
        <p:nvSpPr>
          <p:cNvPr id="4" name="Slide Number Placeholder 3"/>
          <p:cNvSpPr>
            <a:spLocks noGrp="1"/>
          </p:cNvSpPr>
          <p:nvPr>
            <p:ph type="sldNum" sz="quarter" idx="5"/>
          </p:nvPr>
        </p:nvSpPr>
        <p:spPr/>
        <p:txBody>
          <a:bodyPr/>
          <a:lstStyle/>
          <a:p>
            <a:fld id="{D165D4B2-DC0B-4216-838C-BC90C3507503}" type="slidenum">
              <a:rPr lang="en-AU" smtClean="0"/>
              <a:t>7</a:t>
            </a:fld>
            <a:endParaRPr lang="en-AU"/>
          </a:p>
        </p:txBody>
      </p:sp>
    </p:spTree>
    <p:extLst>
      <p:ext uri="{BB962C8B-B14F-4D97-AF65-F5344CB8AC3E}">
        <p14:creationId xmlns:p14="http://schemas.microsoft.com/office/powerpoint/2010/main" val="1285407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79FE8-98CD-9F73-BA49-CE91A1B344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B55BD7-25C0-63BB-02EA-20FE442015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BC4314-1947-C641-38DC-8D24CEB8C849}"/>
              </a:ext>
            </a:extLst>
          </p:cNvPr>
          <p:cNvSpPr>
            <a:spLocks noGrp="1"/>
          </p:cNvSpPr>
          <p:nvPr>
            <p:ph type="body" idx="1"/>
          </p:nvPr>
        </p:nvSpPr>
        <p:spPr/>
        <p:txBody>
          <a:bodyPr/>
          <a:lstStyle/>
          <a:p>
            <a:r>
              <a:rPr lang="en-AU" dirty="0"/>
              <a:t>The last suffix </a:t>
            </a:r>
            <a:r>
              <a:rPr lang="en-AU"/>
              <a:t>that we </a:t>
            </a:r>
            <a:r>
              <a:rPr lang="en-AU" dirty="0"/>
              <a:t>will look at is the suffix –gu. </a:t>
            </a:r>
          </a:p>
          <a:p>
            <a:endParaRPr lang="en-AU" dirty="0"/>
          </a:p>
          <a:p>
            <a:r>
              <a:rPr lang="en-AU" dirty="0"/>
              <a:t>Remember that -gu is a the most common of all the suffixes because it can mean many things, including indicating possession (or genitive), it can mean ‘for’, for the purpose of and for the beneficiary of (dative), it can also mean to, to a particular place or time. You would understand which –gu was being used because of the context in which you speaking. In this sentence –gu means for the purpose of or purposive.</a:t>
            </a:r>
          </a:p>
          <a:p>
            <a:endParaRPr lang="en-AU" dirty="0"/>
          </a:p>
          <a:p>
            <a:r>
              <a:rPr lang="en-AU" dirty="0"/>
              <a:t>In the sentence  what do you want to go for? Minjan needs the suffix –gu to mean what for?  For what purpose or reason do you want to go?  You is in green because it is the subject in an intransitive sentence. </a:t>
            </a:r>
          </a:p>
          <a:p>
            <a:r>
              <a:rPr lang="en-AU" dirty="0"/>
              <a:t>Minjan-gu yan-di-</a:t>
            </a:r>
            <a:r>
              <a:rPr lang="en-AU" dirty="0" err="1"/>
              <a:t>ndu</a:t>
            </a:r>
            <a:endParaRPr lang="en-AU" dirty="0"/>
          </a:p>
          <a:p>
            <a:r>
              <a:rPr lang="en-AU" dirty="0"/>
              <a:t>The suffix –di makes it present tense and the –</a:t>
            </a:r>
            <a:r>
              <a:rPr lang="en-AU" dirty="0" err="1"/>
              <a:t>ndu</a:t>
            </a:r>
            <a:r>
              <a:rPr lang="en-AU" dirty="0"/>
              <a:t> is the pronoun ‘you’ which is bound to the verb go – go now you… but more on verbs later</a:t>
            </a:r>
          </a:p>
          <a:p>
            <a:endParaRPr lang="en-AU" dirty="0"/>
          </a:p>
          <a:p>
            <a:endParaRPr lang="en-AU" dirty="0"/>
          </a:p>
          <a:p>
            <a:endParaRPr lang="en-AU" dirty="0"/>
          </a:p>
        </p:txBody>
      </p:sp>
      <p:sp>
        <p:nvSpPr>
          <p:cNvPr id="4" name="Slide Number Placeholder 3">
            <a:extLst>
              <a:ext uri="{FF2B5EF4-FFF2-40B4-BE49-F238E27FC236}">
                <a16:creationId xmlns:a16="http://schemas.microsoft.com/office/drawing/2014/main" id="{E0316B6B-7B59-4916-948B-BB2A7D65BB5E}"/>
              </a:ext>
            </a:extLst>
          </p:cNvPr>
          <p:cNvSpPr>
            <a:spLocks noGrp="1"/>
          </p:cNvSpPr>
          <p:nvPr>
            <p:ph type="sldNum" sz="quarter" idx="5"/>
          </p:nvPr>
        </p:nvSpPr>
        <p:spPr/>
        <p:txBody>
          <a:bodyPr/>
          <a:lstStyle/>
          <a:p>
            <a:fld id="{D165D4B2-DC0B-4216-838C-BC90C3507503}" type="slidenum">
              <a:rPr lang="en-AU" smtClean="0"/>
              <a:t>8</a:t>
            </a:fld>
            <a:endParaRPr lang="en-AU"/>
          </a:p>
        </p:txBody>
      </p:sp>
    </p:spTree>
    <p:extLst>
      <p:ext uri="{BB962C8B-B14F-4D97-AF65-F5344CB8AC3E}">
        <p14:creationId xmlns:p14="http://schemas.microsoft.com/office/powerpoint/2010/main" val="2958528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64A4D-D482-6505-EBA5-65B960DBF5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3664CE-18F7-59BB-18AB-256A6B1209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460187-90BD-A840-A44B-32EA75A66E90}"/>
              </a:ext>
            </a:extLst>
          </p:cNvPr>
          <p:cNvSpPr>
            <a:spLocks noGrp="1"/>
          </p:cNvSpPr>
          <p:nvPr>
            <p:ph type="body" idx="1"/>
          </p:nvPr>
        </p:nvSpPr>
        <p:spPr/>
        <p:txBody>
          <a:bodyPr/>
          <a:lstStyle/>
          <a:p>
            <a:r>
              <a:rPr lang="en-AU" dirty="0"/>
              <a:t>Here is a very interesting sentence spoken by Emily Horneville that has WHAT – minjan used 2 different ways within the one sentence.</a:t>
            </a:r>
          </a:p>
          <a:p>
            <a:r>
              <a:rPr lang="en-AU" dirty="0"/>
              <a:t>What was up with him – why did he go?</a:t>
            </a:r>
          </a:p>
          <a:p>
            <a:r>
              <a:rPr lang="en-AU" dirty="0"/>
              <a:t>Minjan-ngu (meaning what from) minjan-gu (meaning what for or purpose or why) yan-da-a (go did he).</a:t>
            </a:r>
          </a:p>
          <a:p>
            <a:r>
              <a:rPr lang="en-AU" dirty="0"/>
              <a:t>You might notice the verb ‘ya’ or go – it has the suffix –da –a. The –da suffix changes the verb to past tense and matches the personal pronoun –a which is also in past tense. The extra –a suffix at the end of the verb means 3</a:t>
            </a:r>
            <a:r>
              <a:rPr lang="en-AU" baseline="30000" dirty="0"/>
              <a:t>rd</a:t>
            </a:r>
            <a:r>
              <a:rPr lang="en-AU" dirty="0"/>
              <a:t> person singular. If this verb was in the present tense it would have the suffix –bu. I will cover verbs at a later stage as they are the most complex parts of the Muruwari grammar.</a:t>
            </a:r>
          </a:p>
          <a:p>
            <a:endParaRPr lang="en-AU" dirty="0"/>
          </a:p>
          <a:p>
            <a:endParaRPr lang="en-AU" dirty="0"/>
          </a:p>
          <a:p>
            <a:endParaRPr lang="en-AU" dirty="0"/>
          </a:p>
          <a:p>
            <a:endParaRPr lang="en-AU" dirty="0"/>
          </a:p>
          <a:p>
            <a:endParaRPr lang="en-AU" dirty="0"/>
          </a:p>
        </p:txBody>
      </p:sp>
      <p:sp>
        <p:nvSpPr>
          <p:cNvPr id="4" name="Slide Number Placeholder 3">
            <a:extLst>
              <a:ext uri="{FF2B5EF4-FFF2-40B4-BE49-F238E27FC236}">
                <a16:creationId xmlns:a16="http://schemas.microsoft.com/office/drawing/2014/main" id="{A45EC111-74B1-06DB-C01F-CD37F41174B2}"/>
              </a:ext>
            </a:extLst>
          </p:cNvPr>
          <p:cNvSpPr>
            <a:spLocks noGrp="1"/>
          </p:cNvSpPr>
          <p:nvPr>
            <p:ph type="sldNum" sz="quarter" idx="5"/>
          </p:nvPr>
        </p:nvSpPr>
        <p:spPr/>
        <p:txBody>
          <a:bodyPr/>
          <a:lstStyle/>
          <a:p>
            <a:fld id="{D165D4B2-DC0B-4216-838C-BC90C3507503}" type="slidenum">
              <a:rPr lang="en-AU" smtClean="0"/>
              <a:t>9</a:t>
            </a:fld>
            <a:endParaRPr lang="en-AU"/>
          </a:p>
        </p:txBody>
      </p:sp>
    </p:spTree>
    <p:extLst>
      <p:ext uri="{BB962C8B-B14F-4D97-AF65-F5344CB8AC3E}">
        <p14:creationId xmlns:p14="http://schemas.microsoft.com/office/powerpoint/2010/main" val="3080415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DEF7A-D4C2-6538-8537-C02930EA94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9068B681-9FE8-5D2F-F7BD-2D8506B0A1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F9644694-3569-C078-1236-2A81223B793E}"/>
              </a:ext>
            </a:extLst>
          </p:cNvPr>
          <p:cNvSpPr>
            <a:spLocks noGrp="1"/>
          </p:cNvSpPr>
          <p:nvPr>
            <p:ph type="dt" sz="half" idx="10"/>
          </p:nvPr>
        </p:nvSpPr>
        <p:spPr/>
        <p:txBody>
          <a:bodyPr/>
          <a:lstStyle/>
          <a:p>
            <a:fld id="{6C29C712-E7CA-4425-A677-EE8B53516E44}" type="datetimeFigureOut">
              <a:rPr lang="en-AU" smtClean="0"/>
              <a:t>28/11/2024</a:t>
            </a:fld>
            <a:endParaRPr lang="en-AU"/>
          </a:p>
        </p:txBody>
      </p:sp>
      <p:sp>
        <p:nvSpPr>
          <p:cNvPr id="5" name="Footer Placeholder 4">
            <a:extLst>
              <a:ext uri="{FF2B5EF4-FFF2-40B4-BE49-F238E27FC236}">
                <a16:creationId xmlns:a16="http://schemas.microsoft.com/office/drawing/2014/main" id="{9A58D715-EA7D-B4F1-0793-589804089DD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F0A7913-93D7-F5F3-AC2A-69C95596AEE6}"/>
              </a:ext>
            </a:extLst>
          </p:cNvPr>
          <p:cNvSpPr>
            <a:spLocks noGrp="1"/>
          </p:cNvSpPr>
          <p:nvPr>
            <p:ph type="sldNum" sz="quarter" idx="12"/>
          </p:nvPr>
        </p:nvSpPr>
        <p:spPr/>
        <p:txBody>
          <a:bodyPr/>
          <a:lstStyle/>
          <a:p>
            <a:fld id="{53C5DEDD-4FD6-4779-98E4-FD8BC8330B1E}" type="slidenum">
              <a:rPr lang="en-AU" smtClean="0"/>
              <a:t>‹#›</a:t>
            </a:fld>
            <a:endParaRPr lang="en-AU"/>
          </a:p>
        </p:txBody>
      </p:sp>
    </p:spTree>
    <p:extLst>
      <p:ext uri="{BB962C8B-B14F-4D97-AF65-F5344CB8AC3E}">
        <p14:creationId xmlns:p14="http://schemas.microsoft.com/office/powerpoint/2010/main" val="2230877805"/>
      </p:ext>
    </p:extLst>
  </p:cSld>
  <p:clrMapOvr>
    <a:masterClrMapping/>
  </p:clrMapOvr>
  <p:transition spd="slow" advTm="12009">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D9B5A-1425-F208-EC3B-2914AF794661}"/>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B129A37-54FC-2936-2D61-4BD5F90B0E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5A208AF-9801-BBD9-A130-2F4E738C38FC}"/>
              </a:ext>
            </a:extLst>
          </p:cNvPr>
          <p:cNvSpPr>
            <a:spLocks noGrp="1"/>
          </p:cNvSpPr>
          <p:nvPr>
            <p:ph type="dt" sz="half" idx="10"/>
          </p:nvPr>
        </p:nvSpPr>
        <p:spPr/>
        <p:txBody>
          <a:bodyPr/>
          <a:lstStyle/>
          <a:p>
            <a:fld id="{6C29C712-E7CA-4425-A677-EE8B53516E44}" type="datetimeFigureOut">
              <a:rPr lang="en-AU" smtClean="0"/>
              <a:t>28/11/2024</a:t>
            </a:fld>
            <a:endParaRPr lang="en-AU"/>
          </a:p>
        </p:txBody>
      </p:sp>
      <p:sp>
        <p:nvSpPr>
          <p:cNvPr id="5" name="Footer Placeholder 4">
            <a:extLst>
              <a:ext uri="{FF2B5EF4-FFF2-40B4-BE49-F238E27FC236}">
                <a16:creationId xmlns:a16="http://schemas.microsoft.com/office/drawing/2014/main" id="{06E1B18A-5218-3851-FA76-29AFC0AB335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1B0A361-CD13-DE66-2034-BE4149B60472}"/>
              </a:ext>
            </a:extLst>
          </p:cNvPr>
          <p:cNvSpPr>
            <a:spLocks noGrp="1"/>
          </p:cNvSpPr>
          <p:nvPr>
            <p:ph type="sldNum" sz="quarter" idx="12"/>
          </p:nvPr>
        </p:nvSpPr>
        <p:spPr/>
        <p:txBody>
          <a:bodyPr/>
          <a:lstStyle/>
          <a:p>
            <a:fld id="{53C5DEDD-4FD6-4779-98E4-FD8BC8330B1E}" type="slidenum">
              <a:rPr lang="en-AU" smtClean="0"/>
              <a:t>‹#›</a:t>
            </a:fld>
            <a:endParaRPr lang="en-AU"/>
          </a:p>
        </p:txBody>
      </p:sp>
    </p:spTree>
    <p:extLst>
      <p:ext uri="{BB962C8B-B14F-4D97-AF65-F5344CB8AC3E}">
        <p14:creationId xmlns:p14="http://schemas.microsoft.com/office/powerpoint/2010/main" val="1923386621"/>
      </p:ext>
    </p:extLst>
  </p:cSld>
  <p:clrMapOvr>
    <a:masterClrMapping/>
  </p:clrMapOvr>
  <p:transition spd="slow" advTm="12009">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0B275B-8D32-5546-E239-10D20EDDB39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D3994D84-038A-4D50-A7BB-20DAD161C9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E1C6FA5-60C9-B88D-2DF5-F8AE26D3333E}"/>
              </a:ext>
            </a:extLst>
          </p:cNvPr>
          <p:cNvSpPr>
            <a:spLocks noGrp="1"/>
          </p:cNvSpPr>
          <p:nvPr>
            <p:ph type="dt" sz="half" idx="10"/>
          </p:nvPr>
        </p:nvSpPr>
        <p:spPr/>
        <p:txBody>
          <a:bodyPr/>
          <a:lstStyle/>
          <a:p>
            <a:fld id="{6C29C712-E7CA-4425-A677-EE8B53516E44}" type="datetimeFigureOut">
              <a:rPr lang="en-AU" smtClean="0"/>
              <a:t>28/11/2024</a:t>
            </a:fld>
            <a:endParaRPr lang="en-AU"/>
          </a:p>
        </p:txBody>
      </p:sp>
      <p:sp>
        <p:nvSpPr>
          <p:cNvPr id="5" name="Footer Placeholder 4">
            <a:extLst>
              <a:ext uri="{FF2B5EF4-FFF2-40B4-BE49-F238E27FC236}">
                <a16:creationId xmlns:a16="http://schemas.microsoft.com/office/drawing/2014/main" id="{11E0F8EE-21CF-91DB-A81D-EF74679CBDB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E657A83-87C9-B110-86F8-0AEC4D08AEA9}"/>
              </a:ext>
            </a:extLst>
          </p:cNvPr>
          <p:cNvSpPr>
            <a:spLocks noGrp="1"/>
          </p:cNvSpPr>
          <p:nvPr>
            <p:ph type="sldNum" sz="quarter" idx="12"/>
          </p:nvPr>
        </p:nvSpPr>
        <p:spPr/>
        <p:txBody>
          <a:bodyPr/>
          <a:lstStyle/>
          <a:p>
            <a:fld id="{53C5DEDD-4FD6-4779-98E4-FD8BC8330B1E}" type="slidenum">
              <a:rPr lang="en-AU" smtClean="0"/>
              <a:t>‹#›</a:t>
            </a:fld>
            <a:endParaRPr lang="en-AU"/>
          </a:p>
        </p:txBody>
      </p:sp>
    </p:spTree>
    <p:extLst>
      <p:ext uri="{BB962C8B-B14F-4D97-AF65-F5344CB8AC3E}">
        <p14:creationId xmlns:p14="http://schemas.microsoft.com/office/powerpoint/2010/main" val="4134340694"/>
      </p:ext>
    </p:extLst>
  </p:cSld>
  <p:clrMapOvr>
    <a:masterClrMapping/>
  </p:clrMapOvr>
  <p:transition spd="slow" advTm="12009">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8581C-5F63-134E-DBB6-6F130F0A612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9E1E35F3-C1BB-E50A-111C-B9B8EC6F26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8DE770F-3A4A-F9EC-400F-8494EA4E669F}"/>
              </a:ext>
            </a:extLst>
          </p:cNvPr>
          <p:cNvSpPr>
            <a:spLocks noGrp="1"/>
          </p:cNvSpPr>
          <p:nvPr>
            <p:ph type="dt" sz="half" idx="10"/>
          </p:nvPr>
        </p:nvSpPr>
        <p:spPr/>
        <p:txBody>
          <a:bodyPr/>
          <a:lstStyle/>
          <a:p>
            <a:fld id="{6C29C712-E7CA-4425-A677-EE8B53516E44}" type="datetimeFigureOut">
              <a:rPr lang="en-AU" smtClean="0"/>
              <a:t>28/11/2024</a:t>
            </a:fld>
            <a:endParaRPr lang="en-AU"/>
          </a:p>
        </p:txBody>
      </p:sp>
      <p:sp>
        <p:nvSpPr>
          <p:cNvPr id="5" name="Footer Placeholder 4">
            <a:extLst>
              <a:ext uri="{FF2B5EF4-FFF2-40B4-BE49-F238E27FC236}">
                <a16:creationId xmlns:a16="http://schemas.microsoft.com/office/drawing/2014/main" id="{B5D4D2EC-3C97-8A02-CDBA-DC29FFAFB03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A382115-1CE0-7FC7-3018-76DF3329785D}"/>
              </a:ext>
            </a:extLst>
          </p:cNvPr>
          <p:cNvSpPr>
            <a:spLocks noGrp="1"/>
          </p:cNvSpPr>
          <p:nvPr>
            <p:ph type="sldNum" sz="quarter" idx="12"/>
          </p:nvPr>
        </p:nvSpPr>
        <p:spPr/>
        <p:txBody>
          <a:bodyPr/>
          <a:lstStyle/>
          <a:p>
            <a:fld id="{53C5DEDD-4FD6-4779-98E4-FD8BC8330B1E}" type="slidenum">
              <a:rPr lang="en-AU" smtClean="0"/>
              <a:t>‹#›</a:t>
            </a:fld>
            <a:endParaRPr lang="en-AU"/>
          </a:p>
        </p:txBody>
      </p:sp>
    </p:spTree>
    <p:extLst>
      <p:ext uri="{BB962C8B-B14F-4D97-AF65-F5344CB8AC3E}">
        <p14:creationId xmlns:p14="http://schemas.microsoft.com/office/powerpoint/2010/main" val="582219085"/>
      </p:ext>
    </p:extLst>
  </p:cSld>
  <p:clrMapOvr>
    <a:masterClrMapping/>
  </p:clrMapOvr>
  <p:transition spd="slow" advTm="12009">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CEEAB-2241-6899-CC64-4B826696BF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FECD821A-4DC9-9B07-09BA-AB781F03EA3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937CEA-624F-4659-C8AF-29D6AB7804B7}"/>
              </a:ext>
            </a:extLst>
          </p:cNvPr>
          <p:cNvSpPr>
            <a:spLocks noGrp="1"/>
          </p:cNvSpPr>
          <p:nvPr>
            <p:ph type="dt" sz="half" idx="10"/>
          </p:nvPr>
        </p:nvSpPr>
        <p:spPr/>
        <p:txBody>
          <a:bodyPr/>
          <a:lstStyle/>
          <a:p>
            <a:fld id="{6C29C712-E7CA-4425-A677-EE8B53516E44}" type="datetimeFigureOut">
              <a:rPr lang="en-AU" smtClean="0"/>
              <a:t>28/11/2024</a:t>
            </a:fld>
            <a:endParaRPr lang="en-AU"/>
          </a:p>
        </p:txBody>
      </p:sp>
      <p:sp>
        <p:nvSpPr>
          <p:cNvPr id="5" name="Footer Placeholder 4">
            <a:extLst>
              <a:ext uri="{FF2B5EF4-FFF2-40B4-BE49-F238E27FC236}">
                <a16:creationId xmlns:a16="http://schemas.microsoft.com/office/drawing/2014/main" id="{1594B790-0947-7A7E-9C69-BCF2D98A904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9671B5F-0273-B6C3-8633-825640A292BB}"/>
              </a:ext>
            </a:extLst>
          </p:cNvPr>
          <p:cNvSpPr>
            <a:spLocks noGrp="1"/>
          </p:cNvSpPr>
          <p:nvPr>
            <p:ph type="sldNum" sz="quarter" idx="12"/>
          </p:nvPr>
        </p:nvSpPr>
        <p:spPr/>
        <p:txBody>
          <a:bodyPr/>
          <a:lstStyle/>
          <a:p>
            <a:fld id="{53C5DEDD-4FD6-4779-98E4-FD8BC8330B1E}" type="slidenum">
              <a:rPr lang="en-AU" smtClean="0"/>
              <a:t>‹#›</a:t>
            </a:fld>
            <a:endParaRPr lang="en-AU"/>
          </a:p>
        </p:txBody>
      </p:sp>
    </p:spTree>
    <p:extLst>
      <p:ext uri="{BB962C8B-B14F-4D97-AF65-F5344CB8AC3E}">
        <p14:creationId xmlns:p14="http://schemas.microsoft.com/office/powerpoint/2010/main" val="32492215"/>
      </p:ext>
    </p:extLst>
  </p:cSld>
  <p:clrMapOvr>
    <a:masterClrMapping/>
  </p:clrMapOvr>
  <p:transition spd="slow" advTm="12009">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092C5-741B-C77D-38FD-B89C52B6EB2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E0954362-6014-FA3C-203C-C5E4D3430D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34B601BC-23E3-DAF8-82B5-35C44EBA97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562BBB03-E2B9-6359-1E10-0BD4C79AB4F0}"/>
              </a:ext>
            </a:extLst>
          </p:cNvPr>
          <p:cNvSpPr>
            <a:spLocks noGrp="1"/>
          </p:cNvSpPr>
          <p:nvPr>
            <p:ph type="dt" sz="half" idx="10"/>
          </p:nvPr>
        </p:nvSpPr>
        <p:spPr/>
        <p:txBody>
          <a:bodyPr/>
          <a:lstStyle/>
          <a:p>
            <a:fld id="{6C29C712-E7CA-4425-A677-EE8B53516E44}" type="datetimeFigureOut">
              <a:rPr lang="en-AU" smtClean="0"/>
              <a:t>28/11/2024</a:t>
            </a:fld>
            <a:endParaRPr lang="en-AU"/>
          </a:p>
        </p:txBody>
      </p:sp>
      <p:sp>
        <p:nvSpPr>
          <p:cNvPr id="6" name="Footer Placeholder 5">
            <a:extLst>
              <a:ext uri="{FF2B5EF4-FFF2-40B4-BE49-F238E27FC236}">
                <a16:creationId xmlns:a16="http://schemas.microsoft.com/office/drawing/2014/main" id="{9EAF76C8-B8CC-E549-8B03-4A93BF4FF417}"/>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7321A13-3C79-344B-46F0-A3F8AA384EA6}"/>
              </a:ext>
            </a:extLst>
          </p:cNvPr>
          <p:cNvSpPr>
            <a:spLocks noGrp="1"/>
          </p:cNvSpPr>
          <p:nvPr>
            <p:ph type="sldNum" sz="quarter" idx="12"/>
          </p:nvPr>
        </p:nvSpPr>
        <p:spPr/>
        <p:txBody>
          <a:bodyPr/>
          <a:lstStyle/>
          <a:p>
            <a:fld id="{53C5DEDD-4FD6-4779-98E4-FD8BC8330B1E}" type="slidenum">
              <a:rPr lang="en-AU" smtClean="0"/>
              <a:t>‹#›</a:t>
            </a:fld>
            <a:endParaRPr lang="en-AU"/>
          </a:p>
        </p:txBody>
      </p:sp>
    </p:spTree>
    <p:extLst>
      <p:ext uri="{BB962C8B-B14F-4D97-AF65-F5344CB8AC3E}">
        <p14:creationId xmlns:p14="http://schemas.microsoft.com/office/powerpoint/2010/main" val="1401101998"/>
      </p:ext>
    </p:extLst>
  </p:cSld>
  <p:clrMapOvr>
    <a:masterClrMapping/>
  </p:clrMapOvr>
  <p:transition spd="slow" advTm="12009">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CB7FB-C956-FB40-8911-2565C7343145}"/>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E4C84D0A-8C4E-E227-C330-6D40761EAE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0ACEBB-B8A0-A70E-C871-99B5FF8A85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AAEB195C-24C9-287A-3302-1B09A1B0FD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BCA146-3491-B757-07A7-CAFC0F0460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63D4B854-F405-C2F4-74A4-68652ECB5EC3}"/>
              </a:ext>
            </a:extLst>
          </p:cNvPr>
          <p:cNvSpPr>
            <a:spLocks noGrp="1"/>
          </p:cNvSpPr>
          <p:nvPr>
            <p:ph type="dt" sz="half" idx="10"/>
          </p:nvPr>
        </p:nvSpPr>
        <p:spPr/>
        <p:txBody>
          <a:bodyPr/>
          <a:lstStyle/>
          <a:p>
            <a:fld id="{6C29C712-E7CA-4425-A677-EE8B53516E44}" type="datetimeFigureOut">
              <a:rPr lang="en-AU" smtClean="0"/>
              <a:t>28/11/2024</a:t>
            </a:fld>
            <a:endParaRPr lang="en-AU"/>
          </a:p>
        </p:txBody>
      </p:sp>
      <p:sp>
        <p:nvSpPr>
          <p:cNvPr id="8" name="Footer Placeholder 7">
            <a:extLst>
              <a:ext uri="{FF2B5EF4-FFF2-40B4-BE49-F238E27FC236}">
                <a16:creationId xmlns:a16="http://schemas.microsoft.com/office/drawing/2014/main" id="{A72F02C5-7E8B-BEE9-553E-CF6890B7591C}"/>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D3D3E589-418B-2082-8E08-DB53ABA8CF78}"/>
              </a:ext>
            </a:extLst>
          </p:cNvPr>
          <p:cNvSpPr>
            <a:spLocks noGrp="1"/>
          </p:cNvSpPr>
          <p:nvPr>
            <p:ph type="sldNum" sz="quarter" idx="12"/>
          </p:nvPr>
        </p:nvSpPr>
        <p:spPr/>
        <p:txBody>
          <a:bodyPr/>
          <a:lstStyle/>
          <a:p>
            <a:fld id="{53C5DEDD-4FD6-4779-98E4-FD8BC8330B1E}" type="slidenum">
              <a:rPr lang="en-AU" smtClean="0"/>
              <a:t>‹#›</a:t>
            </a:fld>
            <a:endParaRPr lang="en-AU"/>
          </a:p>
        </p:txBody>
      </p:sp>
    </p:spTree>
    <p:extLst>
      <p:ext uri="{BB962C8B-B14F-4D97-AF65-F5344CB8AC3E}">
        <p14:creationId xmlns:p14="http://schemas.microsoft.com/office/powerpoint/2010/main" val="1375681584"/>
      </p:ext>
    </p:extLst>
  </p:cSld>
  <p:clrMapOvr>
    <a:masterClrMapping/>
  </p:clrMapOvr>
  <p:transition spd="slow" advTm="12009">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A4CA3-A7A2-9ED3-92D0-5B8B2D53A19E}"/>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3519DCEB-7B3E-2318-1CFC-6FCC73EB75FF}"/>
              </a:ext>
            </a:extLst>
          </p:cNvPr>
          <p:cNvSpPr>
            <a:spLocks noGrp="1"/>
          </p:cNvSpPr>
          <p:nvPr>
            <p:ph type="dt" sz="half" idx="10"/>
          </p:nvPr>
        </p:nvSpPr>
        <p:spPr/>
        <p:txBody>
          <a:bodyPr/>
          <a:lstStyle/>
          <a:p>
            <a:fld id="{6C29C712-E7CA-4425-A677-EE8B53516E44}" type="datetimeFigureOut">
              <a:rPr lang="en-AU" smtClean="0"/>
              <a:t>28/11/2024</a:t>
            </a:fld>
            <a:endParaRPr lang="en-AU"/>
          </a:p>
        </p:txBody>
      </p:sp>
      <p:sp>
        <p:nvSpPr>
          <p:cNvPr id="4" name="Footer Placeholder 3">
            <a:extLst>
              <a:ext uri="{FF2B5EF4-FFF2-40B4-BE49-F238E27FC236}">
                <a16:creationId xmlns:a16="http://schemas.microsoft.com/office/drawing/2014/main" id="{CFBE2D48-006A-6D8D-1CCA-CCBDA57750B6}"/>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FD9C1EAB-C615-232A-4C03-4C00007F9912}"/>
              </a:ext>
            </a:extLst>
          </p:cNvPr>
          <p:cNvSpPr>
            <a:spLocks noGrp="1"/>
          </p:cNvSpPr>
          <p:nvPr>
            <p:ph type="sldNum" sz="quarter" idx="12"/>
          </p:nvPr>
        </p:nvSpPr>
        <p:spPr/>
        <p:txBody>
          <a:bodyPr/>
          <a:lstStyle/>
          <a:p>
            <a:fld id="{53C5DEDD-4FD6-4779-98E4-FD8BC8330B1E}" type="slidenum">
              <a:rPr lang="en-AU" smtClean="0"/>
              <a:t>‹#›</a:t>
            </a:fld>
            <a:endParaRPr lang="en-AU"/>
          </a:p>
        </p:txBody>
      </p:sp>
    </p:spTree>
    <p:extLst>
      <p:ext uri="{BB962C8B-B14F-4D97-AF65-F5344CB8AC3E}">
        <p14:creationId xmlns:p14="http://schemas.microsoft.com/office/powerpoint/2010/main" val="2152577694"/>
      </p:ext>
    </p:extLst>
  </p:cSld>
  <p:clrMapOvr>
    <a:masterClrMapping/>
  </p:clrMapOvr>
  <p:transition spd="slow" advTm="12009">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2A6FB8-BF2B-47E1-CB7F-17A3386E412F}"/>
              </a:ext>
            </a:extLst>
          </p:cNvPr>
          <p:cNvSpPr>
            <a:spLocks noGrp="1"/>
          </p:cNvSpPr>
          <p:nvPr>
            <p:ph type="dt" sz="half" idx="10"/>
          </p:nvPr>
        </p:nvSpPr>
        <p:spPr/>
        <p:txBody>
          <a:bodyPr/>
          <a:lstStyle/>
          <a:p>
            <a:fld id="{6C29C712-E7CA-4425-A677-EE8B53516E44}" type="datetimeFigureOut">
              <a:rPr lang="en-AU" smtClean="0"/>
              <a:t>28/11/2024</a:t>
            </a:fld>
            <a:endParaRPr lang="en-AU"/>
          </a:p>
        </p:txBody>
      </p:sp>
      <p:sp>
        <p:nvSpPr>
          <p:cNvPr id="3" name="Footer Placeholder 2">
            <a:extLst>
              <a:ext uri="{FF2B5EF4-FFF2-40B4-BE49-F238E27FC236}">
                <a16:creationId xmlns:a16="http://schemas.microsoft.com/office/drawing/2014/main" id="{60027820-ABE1-8940-E85B-27FA35D59D0B}"/>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78C864A0-EDA9-3147-128A-9A13419B6A57}"/>
              </a:ext>
            </a:extLst>
          </p:cNvPr>
          <p:cNvSpPr>
            <a:spLocks noGrp="1"/>
          </p:cNvSpPr>
          <p:nvPr>
            <p:ph type="sldNum" sz="quarter" idx="12"/>
          </p:nvPr>
        </p:nvSpPr>
        <p:spPr/>
        <p:txBody>
          <a:bodyPr/>
          <a:lstStyle/>
          <a:p>
            <a:fld id="{53C5DEDD-4FD6-4779-98E4-FD8BC8330B1E}" type="slidenum">
              <a:rPr lang="en-AU" smtClean="0"/>
              <a:t>‹#›</a:t>
            </a:fld>
            <a:endParaRPr lang="en-AU"/>
          </a:p>
        </p:txBody>
      </p:sp>
    </p:spTree>
    <p:extLst>
      <p:ext uri="{BB962C8B-B14F-4D97-AF65-F5344CB8AC3E}">
        <p14:creationId xmlns:p14="http://schemas.microsoft.com/office/powerpoint/2010/main" val="1927855142"/>
      </p:ext>
    </p:extLst>
  </p:cSld>
  <p:clrMapOvr>
    <a:masterClrMapping/>
  </p:clrMapOvr>
  <p:transition spd="slow" advTm="12009">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BB418-436D-45C3-5BAA-E98BACA282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29F6FA64-548F-8715-AA82-73F8244A8D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58E68B03-972C-0F8E-CD2F-8D6A1541B3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1B1D3B-8EB4-B3C2-292E-B54FC0FAC2D3}"/>
              </a:ext>
            </a:extLst>
          </p:cNvPr>
          <p:cNvSpPr>
            <a:spLocks noGrp="1"/>
          </p:cNvSpPr>
          <p:nvPr>
            <p:ph type="dt" sz="half" idx="10"/>
          </p:nvPr>
        </p:nvSpPr>
        <p:spPr/>
        <p:txBody>
          <a:bodyPr/>
          <a:lstStyle/>
          <a:p>
            <a:fld id="{6C29C712-E7CA-4425-A677-EE8B53516E44}" type="datetimeFigureOut">
              <a:rPr lang="en-AU" smtClean="0"/>
              <a:t>28/11/2024</a:t>
            </a:fld>
            <a:endParaRPr lang="en-AU"/>
          </a:p>
        </p:txBody>
      </p:sp>
      <p:sp>
        <p:nvSpPr>
          <p:cNvPr id="6" name="Footer Placeholder 5">
            <a:extLst>
              <a:ext uri="{FF2B5EF4-FFF2-40B4-BE49-F238E27FC236}">
                <a16:creationId xmlns:a16="http://schemas.microsoft.com/office/drawing/2014/main" id="{8A6B8A39-AF13-622B-42D0-3D63643E80E7}"/>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48337414-63F4-CF0D-725B-AE10BEF0D158}"/>
              </a:ext>
            </a:extLst>
          </p:cNvPr>
          <p:cNvSpPr>
            <a:spLocks noGrp="1"/>
          </p:cNvSpPr>
          <p:nvPr>
            <p:ph type="sldNum" sz="quarter" idx="12"/>
          </p:nvPr>
        </p:nvSpPr>
        <p:spPr/>
        <p:txBody>
          <a:bodyPr/>
          <a:lstStyle/>
          <a:p>
            <a:fld id="{53C5DEDD-4FD6-4779-98E4-FD8BC8330B1E}" type="slidenum">
              <a:rPr lang="en-AU" smtClean="0"/>
              <a:t>‹#›</a:t>
            </a:fld>
            <a:endParaRPr lang="en-AU"/>
          </a:p>
        </p:txBody>
      </p:sp>
    </p:spTree>
    <p:extLst>
      <p:ext uri="{BB962C8B-B14F-4D97-AF65-F5344CB8AC3E}">
        <p14:creationId xmlns:p14="http://schemas.microsoft.com/office/powerpoint/2010/main" val="1543202910"/>
      </p:ext>
    </p:extLst>
  </p:cSld>
  <p:clrMapOvr>
    <a:masterClrMapping/>
  </p:clrMapOvr>
  <p:transition spd="slow" advTm="12009">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96859-E844-093F-8C80-016182DC78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2AB29116-6215-98E2-E6F1-D60B2AF522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E23B631E-0740-5F66-AFA7-E648670899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5E1CF1-8056-A688-D487-F8D88A090161}"/>
              </a:ext>
            </a:extLst>
          </p:cNvPr>
          <p:cNvSpPr>
            <a:spLocks noGrp="1"/>
          </p:cNvSpPr>
          <p:nvPr>
            <p:ph type="dt" sz="half" idx="10"/>
          </p:nvPr>
        </p:nvSpPr>
        <p:spPr/>
        <p:txBody>
          <a:bodyPr/>
          <a:lstStyle/>
          <a:p>
            <a:fld id="{6C29C712-E7CA-4425-A677-EE8B53516E44}" type="datetimeFigureOut">
              <a:rPr lang="en-AU" smtClean="0"/>
              <a:t>28/11/2024</a:t>
            </a:fld>
            <a:endParaRPr lang="en-AU"/>
          </a:p>
        </p:txBody>
      </p:sp>
      <p:sp>
        <p:nvSpPr>
          <p:cNvPr id="6" name="Footer Placeholder 5">
            <a:extLst>
              <a:ext uri="{FF2B5EF4-FFF2-40B4-BE49-F238E27FC236}">
                <a16:creationId xmlns:a16="http://schemas.microsoft.com/office/drawing/2014/main" id="{B13F0FE8-7B4D-0E3B-1314-63A45301910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8F04C61-04FF-6A5F-3799-27C50DB5731F}"/>
              </a:ext>
            </a:extLst>
          </p:cNvPr>
          <p:cNvSpPr>
            <a:spLocks noGrp="1"/>
          </p:cNvSpPr>
          <p:nvPr>
            <p:ph type="sldNum" sz="quarter" idx="12"/>
          </p:nvPr>
        </p:nvSpPr>
        <p:spPr/>
        <p:txBody>
          <a:bodyPr/>
          <a:lstStyle/>
          <a:p>
            <a:fld id="{53C5DEDD-4FD6-4779-98E4-FD8BC8330B1E}" type="slidenum">
              <a:rPr lang="en-AU" smtClean="0"/>
              <a:t>‹#›</a:t>
            </a:fld>
            <a:endParaRPr lang="en-AU"/>
          </a:p>
        </p:txBody>
      </p:sp>
    </p:spTree>
    <p:extLst>
      <p:ext uri="{BB962C8B-B14F-4D97-AF65-F5344CB8AC3E}">
        <p14:creationId xmlns:p14="http://schemas.microsoft.com/office/powerpoint/2010/main" val="297974852"/>
      </p:ext>
    </p:extLst>
  </p:cSld>
  <p:clrMapOvr>
    <a:masterClrMapping/>
  </p:clrMapOvr>
  <p:transition spd="slow" advTm="12009">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C25AC1-7F7C-0E41-1ADF-AE66914DA6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A78B1A40-269B-9C7B-BF54-DB80769F96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890D286-F385-64B9-E2B4-CF5B4473DF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C29C712-E7CA-4425-A677-EE8B53516E44}" type="datetimeFigureOut">
              <a:rPr lang="en-AU" smtClean="0"/>
              <a:t>28/11/2024</a:t>
            </a:fld>
            <a:endParaRPr lang="en-AU"/>
          </a:p>
        </p:txBody>
      </p:sp>
      <p:sp>
        <p:nvSpPr>
          <p:cNvPr id="5" name="Footer Placeholder 4">
            <a:extLst>
              <a:ext uri="{FF2B5EF4-FFF2-40B4-BE49-F238E27FC236}">
                <a16:creationId xmlns:a16="http://schemas.microsoft.com/office/drawing/2014/main" id="{F85A26FA-6A86-0251-34D1-CCD46C4C76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D60EEF0F-A8CF-8FF2-98FA-9AA797DCDF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3C5DEDD-4FD6-4779-98E4-FD8BC8330B1E}" type="slidenum">
              <a:rPr lang="en-AU" smtClean="0"/>
              <a:t>‹#›</a:t>
            </a:fld>
            <a:endParaRPr lang="en-AU"/>
          </a:p>
        </p:txBody>
      </p:sp>
    </p:spTree>
    <p:extLst>
      <p:ext uri="{BB962C8B-B14F-4D97-AF65-F5344CB8AC3E}">
        <p14:creationId xmlns:p14="http://schemas.microsoft.com/office/powerpoint/2010/main" val="1593586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Tm="12009">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microsoft.com/office/2007/relationships/media" Target="../media/media9.m4a"/><Relationship Id="rId7" Type="http://schemas.openxmlformats.org/officeDocument/2006/relationships/image" Target="../media/image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audio" Target="../media/media9.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12.m4a"/><Relationship Id="rId7" Type="http://schemas.openxmlformats.org/officeDocument/2006/relationships/image" Target="../media/image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audio" Target="../media/media12.m4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B6327-9732-5E6C-A51C-2A2D40F321E0}"/>
              </a:ext>
            </a:extLst>
          </p:cNvPr>
          <p:cNvSpPr>
            <a:spLocks noGrp="1"/>
          </p:cNvSpPr>
          <p:nvPr>
            <p:ph type="ctrTitle"/>
          </p:nvPr>
        </p:nvSpPr>
        <p:spPr>
          <a:xfrm>
            <a:off x="350902" y="2321019"/>
            <a:ext cx="11612497" cy="1430668"/>
          </a:xfrm>
        </p:spPr>
        <p:txBody>
          <a:bodyPr>
            <a:normAutofit/>
          </a:bodyPr>
          <a:lstStyle/>
          <a:p>
            <a:r>
              <a:rPr lang="en-AU" sz="6600" b="1" dirty="0">
                <a:solidFill>
                  <a:schemeClr val="bg2"/>
                </a:solidFill>
                <a:highlight>
                  <a:srgbClr val="FF0000"/>
                </a:highlight>
              </a:rPr>
              <a:t>Question words in Muruwari</a:t>
            </a:r>
          </a:p>
        </p:txBody>
      </p:sp>
      <p:sp>
        <p:nvSpPr>
          <p:cNvPr id="3" name="Subtitle 2">
            <a:extLst>
              <a:ext uri="{FF2B5EF4-FFF2-40B4-BE49-F238E27FC236}">
                <a16:creationId xmlns:a16="http://schemas.microsoft.com/office/drawing/2014/main" id="{02DC480E-DE30-FC13-8345-E6DB8737A2C8}"/>
              </a:ext>
            </a:extLst>
          </p:cNvPr>
          <p:cNvSpPr>
            <a:spLocks noGrp="1"/>
          </p:cNvSpPr>
          <p:nvPr>
            <p:ph type="subTitle" idx="1"/>
          </p:nvPr>
        </p:nvSpPr>
        <p:spPr>
          <a:xfrm>
            <a:off x="4605180" y="5499255"/>
            <a:ext cx="3219451" cy="1012483"/>
          </a:xfrm>
        </p:spPr>
        <p:txBody>
          <a:bodyPr>
            <a:normAutofit/>
          </a:bodyPr>
          <a:lstStyle/>
          <a:p>
            <a:r>
              <a:rPr lang="en-AU" sz="5400" dirty="0">
                <a:solidFill>
                  <a:schemeClr val="accent5">
                    <a:lumMod val="60000"/>
                    <a:lumOff val="40000"/>
                  </a:schemeClr>
                </a:solidFill>
              </a:rPr>
              <a:t>where?</a:t>
            </a:r>
          </a:p>
        </p:txBody>
      </p:sp>
      <p:sp>
        <p:nvSpPr>
          <p:cNvPr id="4" name="Subtitle 2">
            <a:extLst>
              <a:ext uri="{FF2B5EF4-FFF2-40B4-BE49-F238E27FC236}">
                <a16:creationId xmlns:a16="http://schemas.microsoft.com/office/drawing/2014/main" id="{CC277A4A-0B8E-854B-C92C-4D76203FD4A2}"/>
              </a:ext>
            </a:extLst>
          </p:cNvPr>
          <p:cNvSpPr txBox="1">
            <a:spLocks/>
          </p:cNvSpPr>
          <p:nvPr/>
        </p:nvSpPr>
        <p:spPr>
          <a:xfrm rot="20368892">
            <a:off x="9020408" y="5301267"/>
            <a:ext cx="2705101" cy="97514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sz="5400" dirty="0">
                <a:solidFill>
                  <a:schemeClr val="accent1">
                    <a:lumMod val="60000"/>
                    <a:lumOff val="40000"/>
                  </a:schemeClr>
                </a:solidFill>
              </a:rPr>
              <a:t>when?</a:t>
            </a:r>
          </a:p>
        </p:txBody>
      </p:sp>
      <p:sp>
        <p:nvSpPr>
          <p:cNvPr id="5" name="Subtitle 2">
            <a:extLst>
              <a:ext uri="{FF2B5EF4-FFF2-40B4-BE49-F238E27FC236}">
                <a16:creationId xmlns:a16="http://schemas.microsoft.com/office/drawing/2014/main" id="{23AECDC8-25E3-38B0-F246-F31156F6665F}"/>
              </a:ext>
            </a:extLst>
          </p:cNvPr>
          <p:cNvSpPr txBox="1">
            <a:spLocks/>
          </p:cNvSpPr>
          <p:nvPr/>
        </p:nvSpPr>
        <p:spPr>
          <a:xfrm rot="20746503">
            <a:off x="7284249" y="1171992"/>
            <a:ext cx="2047875" cy="96808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sz="4800" dirty="0">
                <a:solidFill>
                  <a:schemeClr val="accent6">
                    <a:lumMod val="60000"/>
                    <a:lumOff val="40000"/>
                  </a:schemeClr>
                </a:solidFill>
              </a:rPr>
              <a:t>how</a:t>
            </a:r>
            <a:r>
              <a:rPr lang="en-AU" sz="5400" dirty="0">
                <a:solidFill>
                  <a:schemeClr val="accent6">
                    <a:lumMod val="60000"/>
                    <a:lumOff val="40000"/>
                  </a:schemeClr>
                </a:solidFill>
              </a:rPr>
              <a:t>?</a:t>
            </a:r>
          </a:p>
        </p:txBody>
      </p:sp>
      <p:sp>
        <p:nvSpPr>
          <p:cNvPr id="6" name="Subtitle 2">
            <a:extLst>
              <a:ext uri="{FF2B5EF4-FFF2-40B4-BE49-F238E27FC236}">
                <a16:creationId xmlns:a16="http://schemas.microsoft.com/office/drawing/2014/main" id="{2A27834F-4E74-7B19-9071-E4F866B87713}"/>
              </a:ext>
            </a:extLst>
          </p:cNvPr>
          <p:cNvSpPr txBox="1">
            <a:spLocks/>
          </p:cNvSpPr>
          <p:nvPr/>
        </p:nvSpPr>
        <p:spPr>
          <a:xfrm rot="1165665">
            <a:off x="3914599" y="1326281"/>
            <a:ext cx="2407174" cy="945483"/>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sz="6600" dirty="0">
                <a:solidFill>
                  <a:schemeClr val="accent6">
                    <a:lumMod val="75000"/>
                  </a:schemeClr>
                </a:solidFill>
              </a:rPr>
              <a:t>what?</a:t>
            </a:r>
          </a:p>
        </p:txBody>
      </p:sp>
      <p:sp>
        <p:nvSpPr>
          <p:cNvPr id="7" name="Subtitle 2">
            <a:extLst>
              <a:ext uri="{FF2B5EF4-FFF2-40B4-BE49-F238E27FC236}">
                <a16:creationId xmlns:a16="http://schemas.microsoft.com/office/drawing/2014/main" id="{2B9D02E8-6EB8-2E5B-DF49-3B4F132D212F}"/>
              </a:ext>
            </a:extLst>
          </p:cNvPr>
          <p:cNvSpPr txBox="1">
            <a:spLocks/>
          </p:cNvSpPr>
          <p:nvPr/>
        </p:nvSpPr>
        <p:spPr>
          <a:xfrm rot="20444046">
            <a:off x="411836" y="4617391"/>
            <a:ext cx="1808083" cy="95117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sz="5400" dirty="0">
                <a:solidFill>
                  <a:schemeClr val="accent2"/>
                </a:solidFill>
              </a:rPr>
              <a:t>who?</a:t>
            </a:r>
          </a:p>
        </p:txBody>
      </p:sp>
      <p:sp>
        <p:nvSpPr>
          <p:cNvPr id="9" name="Subtitle 2">
            <a:extLst>
              <a:ext uri="{FF2B5EF4-FFF2-40B4-BE49-F238E27FC236}">
                <a16:creationId xmlns:a16="http://schemas.microsoft.com/office/drawing/2014/main" id="{6625A2BE-D07D-59F0-3D54-E3BDAB185AB7}"/>
              </a:ext>
            </a:extLst>
          </p:cNvPr>
          <p:cNvSpPr txBox="1">
            <a:spLocks/>
          </p:cNvSpPr>
          <p:nvPr/>
        </p:nvSpPr>
        <p:spPr>
          <a:xfrm rot="19932627">
            <a:off x="2289001" y="985282"/>
            <a:ext cx="2047875" cy="96808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sz="5400" dirty="0">
                <a:solidFill>
                  <a:schemeClr val="accent6">
                    <a:lumMod val="60000"/>
                    <a:lumOff val="40000"/>
                  </a:schemeClr>
                </a:solidFill>
              </a:rPr>
              <a:t>why?</a:t>
            </a:r>
          </a:p>
        </p:txBody>
      </p:sp>
      <p:sp>
        <p:nvSpPr>
          <p:cNvPr id="10" name="Subtitle 2">
            <a:extLst>
              <a:ext uri="{FF2B5EF4-FFF2-40B4-BE49-F238E27FC236}">
                <a16:creationId xmlns:a16="http://schemas.microsoft.com/office/drawing/2014/main" id="{99250713-D36C-5F2D-7131-DADC67F3AAB8}"/>
              </a:ext>
            </a:extLst>
          </p:cNvPr>
          <p:cNvSpPr txBox="1">
            <a:spLocks/>
          </p:cNvSpPr>
          <p:nvPr/>
        </p:nvSpPr>
        <p:spPr>
          <a:xfrm rot="1095449">
            <a:off x="3721779" y="529905"/>
            <a:ext cx="3832087" cy="114688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sz="8000" dirty="0">
                <a:solidFill>
                  <a:schemeClr val="accent6">
                    <a:lumMod val="75000"/>
                  </a:schemeClr>
                </a:solidFill>
              </a:rPr>
              <a:t>minjan?</a:t>
            </a:r>
          </a:p>
        </p:txBody>
      </p:sp>
      <p:sp>
        <p:nvSpPr>
          <p:cNvPr id="11" name="Subtitle 2">
            <a:extLst>
              <a:ext uri="{FF2B5EF4-FFF2-40B4-BE49-F238E27FC236}">
                <a16:creationId xmlns:a16="http://schemas.microsoft.com/office/drawing/2014/main" id="{CEE9F396-8FD7-DD3B-3A1A-F1A8C70B5B8B}"/>
              </a:ext>
            </a:extLst>
          </p:cNvPr>
          <p:cNvSpPr txBox="1">
            <a:spLocks/>
          </p:cNvSpPr>
          <p:nvPr/>
        </p:nvSpPr>
        <p:spPr>
          <a:xfrm rot="1738337">
            <a:off x="1873326" y="4655311"/>
            <a:ext cx="2332757" cy="669423"/>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sz="4800" dirty="0">
                <a:solidFill>
                  <a:schemeClr val="accent2">
                    <a:lumMod val="40000"/>
                    <a:lumOff val="60000"/>
                  </a:schemeClr>
                </a:solidFill>
              </a:rPr>
              <a:t>which?</a:t>
            </a:r>
          </a:p>
        </p:txBody>
      </p:sp>
      <p:sp>
        <p:nvSpPr>
          <p:cNvPr id="12" name="Subtitle 2">
            <a:extLst>
              <a:ext uri="{FF2B5EF4-FFF2-40B4-BE49-F238E27FC236}">
                <a16:creationId xmlns:a16="http://schemas.microsoft.com/office/drawing/2014/main" id="{A4AA216A-FD26-9139-E587-E4E50D8C8DDE}"/>
              </a:ext>
            </a:extLst>
          </p:cNvPr>
          <p:cNvSpPr txBox="1">
            <a:spLocks/>
          </p:cNvSpPr>
          <p:nvPr/>
        </p:nvSpPr>
        <p:spPr>
          <a:xfrm rot="21364140">
            <a:off x="623883" y="5420611"/>
            <a:ext cx="3976376" cy="116977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sz="7200" dirty="0">
                <a:solidFill>
                  <a:schemeClr val="accent2"/>
                </a:solidFill>
              </a:rPr>
              <a:t>ngaana?</a:t>
            </a:r>
          </a:p>
        </p:txBody>
      </p:sp>
      <p:sp>
        <p:nvSpPr>
          <p:cNvPr id="13" name="Subtitle 2">
            <a:extLst>
              <a:ext uri="{FF2B5EF4-FFF2-40B4-BE49-F238E27FC236}">
                <a16:creationId xmlns:a16="http://schemas.microsoft.com/office/drawing/2014/main" id="{40A9A130-8200-D90B-9036-03D5C973A13C}"/>
              </a:ext>
            </a:extLst>
          </p:cNvPr>
          <p:cNvSpPr txBox="1">
            <a:spLocks/>
          </p:cNvSpPr>
          <p:nvPr/>
        </p:nvSpPr>
        <p:spPr>
          <a:xfrm>
            <a:off x="4635677" y="4586737"/>
            <a:ext cx="3219451" cy="101248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sz="6600" dirty="0">
                <a:solidFill>
                  <a:schemeClr val="accent5">
                    <a:lumMod val="60000"/>
                    <a:lumOff val="40000"/>
                  </a:schemeClr>
                </a:solidFill>
              </a:rPr>
              <a:t>dirra?</a:t>
            </a:r>
          </a:p>
        </p:txBody>
      </p:sp>
      <p:sp>
        <p:nvSpPr>
          <p:cNvPr id="14" name="Subtitle 2">
            <a:extLst>
              <a:ext uri="{FF2B5EF4-FFF2-40B4-BE49-F238E27FC236}">
                <a16:creationId xmlns:a16="http://schemas.microsoft.com/office/drawing/2014/main" id="{DEFA5A07-967E-0BD4-FB64-E8004B0978F5}"/>
              </a:ext>
            </a:extLst>
          </p:cNvPr>
          <p:cNvSpPr txBox="1">
            <a:spLocks/>
          </p:cNvSpPr>
          <p:nvPr/>
        </p:nvSpPr>
        <p:spPr>
          <a:xfrm rot="20368892">
            <a:off x="7840938" y="4272573"/>
            <a:ext cx="3893908" cy="131105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sz="6600" dirty="0">
                <a:solidFill>
                  <a:schemeClr val="accent1">
                    <a:lumMod val="60000"/>
                    <a:lumOff val="40000"/>
                  </a:schemeClr>
                </a:solidFill>
              </a:rPr>
              <a:t>wandanj?</a:t>
            </a:r>
          </a:p>
        </p:txBody>
      </p:sp>
      <p:pic>
        <p:nvPicPr>
          <p:cNvPr id="15" name="Recorded Sound">
            <a:hlinkClick r:id="" action="ppaction://media"/>
            <a:extLst>
              <a:ext uri="{FF2B5EF4-FFF2-40B4-BE49-F238E27FC236}">
                <a16:creationId xmlns:a16="http://schemas.microsoft.com/office/drawing/2014/main" id="{DCA3192E-0D86-25BC-93D5-24C1025562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8463" y="1381244"/>
            <a:ext cx="764922" cy="691455"/>
          </a:xfrm>
          <a:prstGeom prst="rect">
            <a:avLst/>
          </a:prstGeom>
        </p:spPr>
      </p:pic>
    </p:spTree>
    <p:extLst>
      <p:ext uri="{BB962C8B-B14F-4D97-AF65-F5344CB8AC3E}">
        <p14:creationId xmlns:p14="http://schemas.microsoft.com/office/powerpoint/2010/main" val="4011749628"/>
      </p:ext>
    </p:extLst>
  </p:cSld>
  <p:clrMapOvr>
    <a:masterClrMapping/>
  </p:clrMapOvr>
  <p:transition spd="slow" advTm="12009">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9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a:extLst>
            <a:ext uri="{FF2B5EF4-FFF2-40B4-BE49-F238E27FC236}">
              <a16:creationId xmlns:a16="http://schemas.microsoft.com/office/drawing/2014/main" id="{66DC14A0-FDEF-5C81-5B35-99253B546B4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218261D-F1EE-BDB5-DBF6-6FE501B5DCE0}"/>
              </a:ext>
            </a:extLst>
          </p:cNvPr>
          <p:cNvSpPr txBox="1"/>
          <p:nvPr/>
        </p:nvSpPr>
        <p:spPr>
          <a:xfrm>
            <a:off x="2332181" y="1720840"/>
            <a:ext cx="8229602" cy="3416320"/>
          </a:xfrm>
          <a:prstGeom prst="rect">
            <a:avLst/>
          </a:prstGeom>
          <a:noFill/>
        </p:spPr>
        <p:txBody>
          <a:bodyPr wrap="square" rtlCol="0">
            <a:spAutoFit/>
          </a:bodyPr>
          <a:lstStyle/>
          <a:p>
            <a:pPr algn="ctr"/>
            <a:r>
              <a:rPr lang="en-AU" sz="7200" b="1" dirty="0">
                <a:solidFill>
                  <a:schemeClr val="bg1"/>
                </a:solidFill>
              </a:rPr>
              <a:t>Some revision about questions in Muruwari</a:t>
            </a:r>
          </a:p>
        </p:txBody>
      </p:sp>
      <p:pic>
        <p:nvPicPr>
          <p:cNvPr id="2" name="Recorded Sound">
            <a:hlinkClick r:id="" action="ppaction://media"/>
            <a:extLst>
              <a:ext uri="{FF2B5EF4-FFF2-40B4-BE49-F238E27FC236}">
                <a16:creationId xmlns:a16="http://schemas.microsoft.com/office/drawing/2014/main" id="{271CCCCB-9A17-A402-ADFC-8590BC039CF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92800" y="3225800"/>
            <a:ext cx="406400" cy="406400"/>
          </a:xfrm>
          <a:prstGeom prst="rect">
            <a:avLst/>
          </a:prstGeom>
        </p:spPr>
      </p:pic>
      <p:pic>
        <p:nvPicPr>
          <p:cNvPr id="3" name="Recorded Sound">
            <a:hlinkClick r:id="" action="ppaction://media"/>
            <a:extLst>
              <a:ext uri="{FF2B5EF4-FFF2-40B4-BE49-F238E27FC236}">
                <a16:creationId xmlns:a16="http://schemas.microsoft.com/office/drawing/2014/main" id="{F77CD900-DDF6-8979-D873-4E57A7D29B64}"/>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43709" y="768927"/>
            <a:ext cx="406400" cy="406400"/>
          </a:xfrm>
          <a:prstGeom prst="rect">
            <a:avLst/>
          </a:prstGeom>
        </p:spPr>
      </p:pic>
    </p:spTree>
    <p:extLst>
      <p:ext uri="{BB962C8B-B14F-4D97-AF65-F5344CB8AC3E}">
        <p14:creationId xmlns:p14="http://schemas.microsoft.com/office/powerpoint/2010/main" val="1251397631"/>
      </p:ext>
    </p:extLst>
  </p:cSld>
  <p:clrMapOvr>
    <a:masterClrMapping/>
  </p:clrMapOvr>
  <p:transition spd="slow" advTm="12009">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4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7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D9774-9EE9-1EDD-6C27-3E697948FDDE}"/>
              </a:ext>
            </a:extLst>
          </p:cNvPr>
          <p:cNvSpPr>
            <a:spLocks noGrp="1"/>
          </p:cNvSpPr>
          <p:nvPr>
            <p:ph type="title"/>
          </p:nvPr>
        </p:nvSpPr>
        <p:spPr>
          <a:xfrm>
            <a:off x="3514249" y="156576"/>
            <a:ext cx="4880472" cy="1020872"/>
          </a:xfrm>
        </p:spPr>
        <p:txBody>
          <a:bodyPr>
            <a:normAutofit/>
          </a:bodyPr>
          <a:lstStyle/>
          <a:p>
            <a:r>
              <a:rPr lang="en-AU" sz="6000" b="1" dirty="0">
                <a:solidFill>
                  <a:schemeClr val="accent5">
                    <a:lumMod val="75000"/>
                  </a:schemeClr>
                </a:solidFill>
              </a:rPr>
              <a:t>Warri…. doubt</a:t>
            </a:r>
          </a:p>
        </p:txBody>
      </p:sp>
      <p:sp>
        <p:nvSpPr>
          <p:cNvPr id="3" name="Content Placeholder 2">
            <a:extLst>
              <a:ext uri="{FF2B5EF4-FFF2-40B4-BE49-F238E27FC236}">
                <a16:creationId xmlns:a16="http://schemas.microsoft.com/office/drawing/2014/main" id="{675478C5-92B5-865C-B8F7-525F7CAB2493}"/>
              </a:ext>
            </a:extLst>
          </p:cNvPr>
          <p:cNvSpPr>
            <a:spLocks noGrp="1"/>
          </p:cNvSpPr>
          <p:nvPr>
            <p:ph idx="1"/>
          </p:nvPr>
        </p:nvSpPr>
        <p:spPr>
          <a:xfrm>
            <a:off x="653471" y="1062182"/>
            <a:ext cx="11093068" cy="2078848"/>
          </a:xfrm>
        </p:spPr>
        <p:txBody>
          <a:bodyPr>
            <a:normAutofit/>
          </a:bodyPr>
          <a:lstStyle/>
          <a:p>
            <a:pPr marL="0" indent="0" algn="ctr">
              <a:buNone/>
            </a:pPr>
            <a:r>
              <a:rPr lang="en-AU" sz="3000" dirty="0"/>
              <a:t>You can add the common, stand alone word ‘warri’ to your sentence - to mean ‘</a:t>
            </a:r>
            <a:r>
              <a:rPr lang="en-AU" sz="3000" i="1" dirty="0"/>
              <a:t>don’t know</a:t>
            </a:r>
            <a:r>
              <a:rPr lang="en-AU" sz="3000" dirty="0"/>
              <a:t>’ ‘maybe’ ‘might’</a:t>
            </a:r>
          </a:p>
          <a:p>
            <a:pPr marL="0" indent="0" algn="ctr">
              <a:buNone/>
            </a:pPr>
            <a:r>
              <a:rPr lang="en-AU" sz="3000" dirty="0"/>
              <a:t>‘warri’ adds DOUBT… </a:t>
            </a:r>
          </a:p>
          <a:p>
            <a:pPr marL="0" indent="0" algn="ctr">
              <a:buNone/>
            </a:pPr>
            <a:r>
              <a:rPr lang="en-AU" sz="3000" dirty="0"/>
              <a:t>Warri usually comes before the verb and after the question </a:t>
            </a:r>
          </a:p>
          <a:p>
            <a:pPr marL="0" indent="0" algn="ctr">
              <a:buNone/>
            </a:pPr>
            <a:endParaRPr lang="en-AU" sz="3600" b="1" u="sng" dirty="0">
              <a:solidFill>
                <a:srgbClr val="FF0000"/>
              </a:solidFill>
            </a:endParaRPr>
          </a:p>
          <a:p>
            <a:pPr marL="0" indent="0" algn="ctr">
              <a:buNone/>
            </a:pPr>
            <a:endParaRPr lang="en-AU" sz="3600" dirty="0"/>
          </a:p>
        </p:txBody>
      </p:sp>
      <p:pic>
        <p:nvPicPr>
          <p:cNvPr id="9" name="Picture 8" descr="A close up of black text&#10;&#10;Description automatically generated">
            <a:extLst>
              <a:ext uri="{FF2B5EF4-FFF2-40B4-BE49-F238E27FC236}">
                <a16:creationId xmlns:a16="http://schemas.microsoft.com/office/drawing/2014/main" id="{936A4D4C-9A63-AF42-C337-4FFA387619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2675" y="3599397"/>
            <a:ext cx="9006649" cy="1332822"/>
          </a:xfrm>
          <a:prstGeom prst="rect">
            <a:avLst/>
          </a:prstGeom>
        </p:spPr>
      </p:pic>
      <p:pic>
        <p:nvPicPr>
          <p:cNvPr id="13" name="Picture 12">
            <a:extLst>
              <a:ext uri="{FF2B5EF4-FFF2-40B4-BE49-F238E27FC236}">
                <a16:creationId xmlns:a16="http://schemas.microsoft.com/office/drawing/2014/main" id="{A9EA61E3-9F91-3C05-221C-DAE67AAB06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4751" y="5473693"/>
            <a:ext cx="11561378" cy="456051"/>
          </a:xfrm>
          <a:prstGeom prst="rect">
            <a:avLst/>
          </a:prstGeom>
        </p:spPr>
      </p:pic>
      <p:pic>
        <p:nvPicPr>
          <p:cNvPr id="14" name="Recorded Sound">
            <a:hlinkClick r:id="" action="ppaction://media"/>
            <a:extLst>
              <a:ext uri="{FF2B5EF4-FFF2-40B4-BE49-F238E27FC236}">
                <a16:creationId xmlns:a16="http://schemas.microsoft.com/office/drawing/2014/main" id="{617F2E81-D9C0-AD85-999E-113659FCC55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47071" y="2558080"/>
            <a:ext cx="406400" cy="406400"/>
          </a:xfrm>
          <a:prstGeom prst="rect">
            <a:avLst/>
          </a:prstGeom>
        </p:spPr>
      </p:pic>
    </p:spTree>
    <p:extLst>
      <p:ext uri="{BB962C8B-B14F-4D97-AF65-F5344CB8AC3E}">
        <p14:creationId xmlns:p14="http://schemas.microsoft.com/office/powerpoint/2010/main" val="34567414"/>
      </p:ext>
    </p:extLst>
  </p:cSld>
  <p:clrMapOvr>
    <a:masterClrMapping/>
  </p:clrMapOvr>
  <p:transition spd="slow" advTm="12009">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697"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D9774-9EE9-1EDD-6C27-3E697948FDDE}"/>
              </a:ext>
            </a:extLst>
          </p:cNvPr>
          <p:cNvSpPr>
            <a:spLocks noGrp="1"/>
          </p:cNvSpPr>
          <p:nvPr>
            <p:ph type="title"/>
          </p:nvPr>
        </p:nvSpPr>
        <p:spPr>
          <a:xfrm>
            <a:off x="2349500" y="229287"/>
            <a:ext cx="7493000" cy="849683"/>
          </a:xfrm>
        </p:spPr>
        <p:txBody>
          <a:bodyPr>
            <a:normAutofit fontScale="90000"/>
          </a:bodyPr>
          <a:lstStyle/>
          <a:p>
            <a:r>
              <a:rPr lang="en-AU" sz="6000" b="1" dirty="0">
                <a:solidFill>
                  <a:schemeClr val="accent5">
                    <a:lumMod val="75000"/>
                  </a:schemeClr>
                </a:solidFill>
              </a:rPr>
              <a:t>Wiya…. It’s a question</a:t>
            </a:r>
          </a:p>
        </p:txBody>
      </p:sp>
      <p:sp>
        <p:nvSpPr>
          <p:cNvPr id="3" name="Content Placeholder 2">
            <a:extLst>
              <a:ext uri="{FF2B5EF4-FFF2-40B4-BE49-F238E27FC236}">
                <a16:creationId xmlns:a16="http://schemas.microsoft.com/office/drawing/2014/main" id="{675478C5-92B5-865C-B8F7-525F7CAB2493}"/>
              </a:ext>
            </a:extLst>
          </p:cNvPr>
          <p:cNvSpPr>
            <a:spLocks noGrp="1"/>
          </p:cNvSpPr>
          <p:nvPr>
            <p:ph idx="1"/>
          </p:nvPr>
        </p:nvSpPr>
        <p:spPr>
          <a:xfrm>
            <a:off x="16742" y="1585225"/>
            <a:ext cx="4610100" cy="5188210"/>
          </a:xfrm>
          <a:solidFill>
            <a:schemeClr val="accent2">
              <a:lumMod val="40000"/>
              <a:lumOff val="60000"/>
            </a:schemeClr>
          </a:solidFill>
        </p:spPr>
        <p:txBody>
          <a:bodyPr>
            <a:normAutofit/>
          </a:bodyPr>
          <a:lstStyle/>
          <a:p>
            <a:pPr marL="0" indent="0" algn="ctr">
              <a:buNone/>
            </a:pPr>
            <a:r>
              <a:rPr lang="en-AU" sz="3200" dirty="0"/>
              <a:t>You can indicate to the speaker clearly that you are asking a question by putting ‘</a:t>
            </a:r>
            <a:r>
              <a:rPr lang="en-AU" sz="3200" dirty="0" err="1"/>
              <a:t>wiya</a:t>
            </a:r>
            <a:r>
              <a:rPr lang="en-AU" sz="3200" dirty="0"/>
              <a:t>’ at the beginning without needing to use any of the specific question words. Here are 5 examples from Lynette Oates’ description of Muruwari language 1988 </a:t>
            </a:r>
            <a:r>
              <a:rPr lang="en-AU" sz="1400" b="1" i="1" dirty="0"/>
              <a:t>page 209.</a:t>
            </a:r>
          </a:p>
          <a:p>
            <a:pPr marL="0" indent="0" algn="ctr">
              <a:buNone/>
            </a:pPr>
            <a:endParaRPr lang="en-AU" sz="3600" b="1" u="sng" dirty="0">
              <a:solidFill>
                <a:srgbClr val="FF0000"/>
              </a:solidFill>
            </a:endParaRPr>
          </a:p>
          <a:p>
            <a:pPr marL="0" indent="0" algn="ctr">
              <a:buNone/>
            </a:pPr>
            <a:endParaRPr lang="en-AU" sz="3600" dirty="0"/>
          </a:p>
        </p:txBody>
      </p:sp>
      <p:pic>
        <p:nvPicPr>
          <p:cNvPr id="8" name="Picture 7" descr="A white text with black text&#10;&#10;Description automatically generated">
            <a:extLst>
              <a:ext uri="{FF2B5EF4-FFF2-40B4-BE49-F238E27FC236}">
                <a16:creationId xmlns:a16="http://schemas.microsoft.com/office/drawing/2014/main" id="{C37066C6-4111-88CD-40FE-B77BE00FD4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00730" y="1585224"/>
            <a:ext cx="7417377" cy="5188210"/>
          </a:xfrm>
          <a:prstGeom prst="rect">
            <a:avLst/>
          </a:prstGeom>
          <a:solidFill>
            <a:schemeClr val="accent1">
              <a:lumMod val="20000"/>
              <a:lumOff val="80000"/>
              <a:alpha val="0"/>
            </a:schemeClr>
          </a:solidFill>
        </p:spPr>
      </p:pic>
      <p:pic>
        <p:nvPicPr>
          <p:cNvPr id="4" name="Recorded Sound">
            <a:hlinkClick r:id="" action="ppaction://media"/>
            <a:extLst>
              <a:ext uri="{FF2B5EF4-FFF2-40B4-BE49-F238E27FC236}">
                <a16:creationId xmlns:a16="http://schemas.microsoft.com/office/drawing/2014/main" id="{1DBF5C41-B636-0241-78D7-DE312A4A66C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95564" y="480350"/>
            <a:ext cx="406400" cy="406400"/>
          </a:xfrm>
          <a:prstGeom prst="rect">
            <a:avLst/>
          </a:prstGeom>
        </p:spPr>
      </p:pic>
      <p:pic>
        <p:nvPicPr>
          <p:cNvPr id="6" name="Recorded Sound">
            <a:hlinkClick r:id="" action="ppaction://media"/>
            <a:extLst>
              <a:ext uri="{FF2B5EF4-FFF2-40B4-BE49-F238E27FC236}">
                <a16:creationId xmlns:a16="http://schemas.microsoft.com/office/drawing/2014/main" id="{E20623D2-DB0C-6FEC-9FD0-9A3A9C6928E5}"/>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141527" y="3659909"/>
            <a:ext cx="406400" cy="406400"/>
          </a:xfrm>
          <a:prstGeom prst="rect">
            <a:avLst/>
          </a:prstGeom>
        </p:spPr>
      </p:pic>
    </p:spTree>
    <p:extLst>
      <p:ext uri="{BB962C8B-B14F-4D97-AF65-F5344CB8AC3E}">
        <p14:creationId xmlns:p14="http://schemas.microsoft.com/office/powerpoint/2010/main" val="3541164418"/>
      </p:ext>
    </p:extLst>
  </p:cSld>
  <p:clrMapOvr>
    <a:masterClrMapping/>
  </p:clrMapOvr>
  <p:transition spd="slow" advTm="12009">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19"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943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a:extLst>
            <a:ext uri="{FF2B5EF4-FFF2-40B4-BE49-F238E27FC236}">
              <a16:creationId xmlns:a16="http://schemas.microsoft.com/office/drawing/2014/main" id="{49E2C15D-DC96-1FE1-36B1-89D72B15839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2C45F23-8D8A-796A-3070-7037987A4018}"/>
              </a:ext>
            </a:extLst>
          </p:cNvPr>
          <p:cNvSpPr txBox="1"/>
          <p:nvPr/>
        </p:nvSpPr>
        <p:spPr>
          <a:xfrm>
            <a:off x="0" y="96918"/>
            <a:ext cx="12053454" cy="7803355"/>
          </a:xfrm>
          <a:prstGeom prst="rect">
            <a:avLst/>
          </a:prstGeom>
          <a:noFill/>
        </p:spPr>
        <p:txBody>
          <a:bodyPr wrap="square" rtlCol="0">
            <a:spAutoFit/>
          </a:bodyPr>
          <a:lstStyle/>
          <a:p>
            <a:pPr algn="ctr"/>
            <a:r>
              <a:rPr lang="en-AU" sz="7200" b="1" u="sng" dirty="0">
                <a:solidFill>
                  <a:schemeClr val="bg1"/>
                </a:solidFill>
              </a:rPr>
              <a:t>Revision</a:t>
            </a:r>
          </a:p>
          <a:p>
            <a:pPr algn="ctr"/>
            <a:r>
              <a:rPr lang="en-AU" sz="400" b="1" dirty="0">
                <a:solidFill>
                  <a:schemeClr val="bg1"/>
                </a:solidFill>
              </a:rPr>
              <a:t> </a:t>
            </a:r>
          </a:p>
          <a:p>
            <a:pPr algn="ctr">
              <a:lnSpc>
                <a:spcPct val="150000"/>
              </a:lnSpc>
            </a:pPr>
            <a:r>
              <a:rPr lang="en-AU" sz="4800" b="1" dirty="0">
                <a:solidFill>
                  <a:schemeClr val="bg1"/>
                </a:solidFill>
              </a:rPr>
              <a:t>when = </a:t>
            </a:r>
            <a:r>
              <a:rPr lang="en-AU" sz="4800" b="1" dirty="0">
                <a:solidFill>
                  <a:schemeClr val="accent5">
                    <a:lumMod val="75000"/>
                  </a:schemeClr>
                </a:solidFill>
              </a:rPr>
              <a:t>wandanj </a:t>
            </a:r>
            <a:r>
              <a:rPr lang="en-AU" sz="4800" b="1" dirty="0">
                <a:solidFill>
                  <a:schemeClr val="bg1"/>
                </a:solidFill>
              </a:rPr>
              <a:t>- </a:t>
            </a:r>
            <a:r>
              <a:rPr lang="en-AU" sz="4800" b="1" dirty="0">
                <a:solidFill>
                  <a:schemeClr val="accent5">
                    <a:lumMod val="75000"/>
                  </a:schemeClr>
                </a:solidFill>
              </a:rPr>
              <a:t>1 form</a:t>
            </a:r>
          </a:p>
          <a:p>
            <a:pPr algn="ctr">
              <a:lnSpc>
                <a:spcPct val="150000"/>
              </a:lnSpc>
            </a:pPr>
            <a:r>
              <a:rPr lang="en-AU" sz="4800" b="1" dirty="0">
                <a:solidFill>
                  <a:schemeClr val="bg1"/>
                </a:solidFill>
              </a:rPr>
              <a:t>who/which = ngaana - 4 forms</a:t>
            </a:r>
          </a:p>
          <a:p>
            <a:pPr algn="ctr">
              <a:lnSpc>
                <a:spcPct val="150000"/>
              </a:lnSpc>
            </a:pPr>
            <a:r>
              <a:rPr lang="en-AU" sz="4800" b="1" dirty="0">
                <a:solidFill>
                  <a:schemeClr val="bg1"/>
                </a:solidFill>
              </a:rPr>
              <a:t>warri = </a:t>
            </a:r>
            <a:r>
              <a:rPr lang="en-AU" sz="4800" b="1" dirty="0">
                <a:solidFill>
                  <a:srgbClr val="FFD5D5"/>
                </a:solidFill>
              </a:rPr>
              <a:t>doubt</a:t>
            </a:r>
          </a:p>
          <a:p>
            <a:pPr algn="ctr">
              <a:lnSpc>
                <a:spcPct val="150000"/>
              </a:lnSpc>
            </a:pPr>
            <a:r>
              <a:rPr lang="en-AU" sz="4800" b="1" dirty="0">
                <a:solidFill>
                  <a:schemeClr val="bg1"/>
                </a:solidFill>
              </a:rPr>
              <a:t>wiya = </a:t>
            </a:r>
            <a:r>
              <a:rPr lang="en-AU" sz="4800" b="1" dirty="0">
                <a:solidFill>
                  <a:srgbClr val="FFD5D5"/>
                </a:solidFill>
              </a:rPr>
              <a:t>it’s a question</a:t>
            </a:r>
          </a:p>
          <a:p>
            <a:pPr algn="ctr">
              <a:lnSpc>
                <a:spcPct val="150000"/>
              </a:lnSpc>
            </a:pPr>
            <a:r>
              <a:rPr lang="en-AU" sz="4800" b="1" dirty="0">
                <a:solidFill>
                  <a:schemeClr val="accent2">
                    <a:lumMod val="60000"/>
                    <a:lumOff val="40000"/>
                  </a:schemeClr>
                </a:solidFill>
              </a:rPr>
              <a:t>What = Minjan - 4 forms </a:t>
            </a:r>
          </a:p>
          <a:p>
            <a:pPr algn="ctr">
              <a:lnSpc>
                <a:spcPct val="150000"/>
              </a:lnSpc>
            </a:pPr>
            <a:endParaRPr lang="en-AU" sz="4800" b="1" dirty="0">
              <a:solidFill>
                <a:srgbClr val="80350E"/>
              </a:solidFill>
            </a:endParaRPr>
          </a:p>
        </p:txBody>
      </p:sp>
      <p:pic>
        <p:nvPicPr>
          <p:cNvPr id="2" name="Recorded Sound">
            <a:hlinkClick r:id="" action="ppaction://media"/>
            <a:extLst>
              <a:ext uri="{FF2B5EF4-FFF2-40B4-BE49-F238E27FC236}">
                <a16:creationId xmlns:a16="http://schemas.microsoft.com/office/drawing/2014/main" id="{3A7EE84F-3CAF-9DFC-DB0E-8CC7671393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5164" y="731982"/>
            <a:ext cx="406400" cy="406400"/>
          </a:xfrm>
          <a:prstGeom prst="rect">
            <a:avLst/>
          </a:prstGeom>
        </p:spPr>
      </p:pic>
    </p:spTree>
    <p:extLst>
      <p:ext uri="{BB962C8B-B14F-4D97-AF65-F5344CB8AC3E}">
        <p14:creationId xmlns:p14="http://schemas.microsoft.com/office/powerpoint/2010/main" val="4213475092"/>
      </p:ext>
    </p:extLst>
  </p:cSld>
  <p:clrMapOvr>
    <a:masterClrMapping/>
  </p:clrMapOvr>
  <p:transition spd="slow" advTm="12009">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9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A4D23-8335-CC36-09E9-9C64F70BECAF}"/>
              </a:ext>
            </a:extLst>
          </p:cNvPr>
          <p:cNvSpPr>
            <a:spLocks noGrp="1"/>
          </p:cNvSpPr>
          <p:nvPr>
            <p:ph type="title"/>
          </p:nvPr>
        </p:nvSpPr>
        <p:spPr>
          <a:xfrm>
            <a:off x="2565400" y="301625"/>
            <a:ext cx="6807200" cy="1325563"/>
          </a:xfrm>
        </p:spPr>
        <p:txBody>
          <a:bodyPr>
            <a:normAutofit/>
          </a:bodyPr>
          <a:lstStyle/>
          <a:p>
            <a:pPr algn="ctr"/>
            <a:r>
              <a:rPr lang="en-AU" dirty="0"/>
              <a:t>The Muruwari Language   </a:t>
            </a:r>
            <a:br>
              <a:rPr lang="en-AU" dirty="0"/>
            </a:br>
            <a:r>
              <a:rPr lang="en-AU" sz="2400" dirty="0"/>
              <a:t>Lynette Oates     </a:t>
            </a:r>
            <a:r>
              <a:rPr lang="en-AU" sz="1600" dirty="0"/>
              <a:t>pacific linguistics Series C – No.108    Page 121</a:t>
            </a:r>
            <a:endParaRPr lang="en-AU" dirty="0"/>
          </a:p>
        </p:txBody>
      </p:sp>
      <p:pic>
        <p:nvPicPr>
          <p:cNvPr id="4" name="Content Placeholder 3" descr="A table of words on a white background&#10;&#10;Description automatically generated">
            <a:extLst>
              <a:ext uri="{FF2B5EF4-FFF2-40B4-BE49-F238E27FC236}">
                <a16:creationId xmlns:a16="http://schemas.microsoft.com/office/drawing/2014/main" id="{97A58D6F-382B-40FD-815E-D55AEF1CD889}"/>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809750" y="1529197"/>
            <a:ext cx="8572500" cy="5217961"/>
          </a:xfrm>
          <a:prstGeom prst="rect">
            <a:avLst/>
          </a:prstGeom>
          <a:noFill/>
          <a:ln>
            <a:noFill/>
          </a:ln>
        </p:spPr>
      </p:pic>
      <p:pic>
        <p:nvPicPr>
          <p:cNvPr id="3" name="Recorded Sound">
            <a:hlinkClick r:id="" action="ppaction://media"/>
            <a:extLst>
              <a:ext uri="{FF2B5EF4-FFF2-40B4-BE49-F238E27FC236}">
                <a16:creationId xmlns:a16="http://schemas.microsoft.com/office/drawing/2014/main" id="{F3177911-B21F-5BB5-B24A-74A8658347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926773966"/>
      </p:ext>
    </p:extLst>
  </p:cSld>
  <p:clrMapOvr>
    <a:masterClrMapping/>
  </p:clrMapOvr>
  <p:transition spd="slow" advTm="12009">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13A5E-93AB-4732-7A46-63316320F0A8}"/>
              </a:ext>
            </a:extLst>
          </p:cNvPr>
          <p:cNvSpPr>
            <a:spLocks noGrp="1"/>
          </p:cNvSpPr>
          <p:nvPr>
            <p:ph type="title"/>
          </p:nvPr>
        </p:nvSpPr>
        <p:spPr>
          <a:xfrm>
            <a:off x="0" y="0"/>
            <a:ext cx="12192000" cy="6857999"/>
          </a:xfrm>
          <a:solidFill>
            <a:schemeClr val="accent2">
              <a:lumMod val="20000"/>
              <a:lumOff val="80000"/>
            </a:schemeClr>
          </a:solidFill>
        </p:spPr>
        <p:txBody>
          <a:bodyPr>
            <a:normAutofit/>
          </a:bodyPr>
          <a:lstStyle/>
          <a:p>
            <a:pPr algn="ctr"/>
            <a:r>
              <a:rPr lang="en-AU" b="1" u="sng" dirty="0"/>
              <a:t>LESSON 2</a:t>
            </a:r>
            <a:br>
              <a:rPr lang="en-AU" dirty="0"/>
            </a:br>
            <a:br>
              <a:rPr lang="en-AU" dirty="0"/>
            </a:br>
            <a:r>
              <a:rPr lang="en-AU" dirty="0"/>
              <a:t>WHAT (</a:t>
            </a:r>
            <a:r>
              <a:rPr lang="en-AU" sz="3600" dirty="0"/>
              <a:t>HOW / WHY) </a:t>
            </a:r>
            <a:r>
              <a:rPr lang="en-AU" dirty="0"/>
              <a:t>- </a:t>
            </a:r>
            <a:r>
              <a:rPr lang="en-AU" sz="6600" dirty="0"/>
              <a:t>minjan</a:t>
            </a:r>
            <a:br>
              <a:rPr lang="en-AU" dirty="0"/>
            </a:br>
            <a:br>
              <a:rPr lang="en-AU" dirty="0"/>
            </a:br>
            <a:br>
              <a:rPr lang="en-AU" dirty="0"/>
            </a:br>
            <a:r>
              <a:rPr lang="en-AU" sz="3600" b="1" u="sng" dirty="0"/>
              <a:t>REVISION of lesson 1</a:t>
            </a:r>
            <a:br>
              <a:rPr lang="en-AU" sz="3600" dirty="0"/>
            </a:br>
            <a:br>
              <a:rPr lang="en-AU" dirty="0"/>
            </a:br>
            <a:endParaRPr lang="en-AU" dirty="0"/>
          </a:p>
        </p:txBody>
      </p:sp>
      <p:pic>
        <p:nvPicPr>
          <p:cNvPr id="4" name="Recorded Sound">
            <a:hlinkClick r:id="" action="ppaction://media"/>
            <a:extLst>
              <a:ext uri="{FF2B5EF4-FFF2-40B4-BE49-F238E27FC236}">
                <a16:creationId xmlns:a16="http://schemas.microsoft.com/office/drawing/2014/main" id="{E1A009B7-5B85-C295-10CC-D01D6D332B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3564" y="547254"/>
            <a:ext cx="406400" cy="406400"/>
          </a:xfrm>
          <a:prstGeom prst="rect">
            <a:avLst/>
          </a:prstGeom>
        </p:spPr>
      </p:pic>
    </p:spTree>
    <p:extLst>
      <p:ext uri="{BB962C8B-B14F-4D97-AF65-F5344CB8AC3E}">
        <p14:creationId xmlns:p14="http://schemas.microsoft.com/office/powerpoint/2010/main" val="1977031912"/>
      </p:ext>
    </p:extLst>
  </p:cSld>
  <p:clrMapOvr>
    <a:masterClrMapping/>
  </p:clrMapOvr>
  <p:transition spd="slow" advTm="12009">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4AA83-23CE-58A2-8AB3-C24130076E07}"/>
              </a:ext>
            </a:extLst>
          </p:cNvPr>
          <p:cNvSpPr>
            <a:spLocks noGrp="1"/>
          </p:cNvSpPr>
          <p:nvPr>
            <p:ph type="title"/>
          </p:nvPr>
        </p:nvSpPr>
        <p:spPr>
          <a:xfrm>
            <a:off x="838200" y="365125"/>
            <a:ext cx="10515600" cy="6024658"/>
          </a:xfrm>
        </p:spPr>
        <p:txBody>
          <a:bodyPr>
            <a:normAutofit/>
          </a:bodyPr>
          <a:lstStyle/>
          <a:p>
            <a:pPr algn="ctr"/>
            <a:r>
              <a:rPr lang="en-AU" sz="5400" dirty="0"/>
              <a:t>Word order for question words </a:t>
            </a:r>
            <a:br>
              <a:rPr lang="en-AU" sz="5400" dirty="0"/>
            </a:br>
            <a:r>
              <a:rPr lang="en-AU" sz="5400" dirty="0"/>
              <a:t>(or interrogatives)</a:t>
            </a:r>
            <a:br>
              <a:rPr lang="en-AU" sz="5400" dirty="0"/>
            </a:br>
            <a:br>
              <a:rPr lang="en-AU" sz="5400" dirty="0"/>
            </a:br>
            <a:r>
              <a:rPr lang="en-AU" sz="5400" dirty="0"/>
              <a:t>The question words usually come </a:t>
            </a:r>
            <a:r>
              <a:rPr lang="en-AU" sz="5400" dirty="0">
                <a:highlight>
                  <a:srgbClr val="FFFF00"/>
                </a:highlight>
              </a:rPr>
              <a:t>first</a:t>
            </a:r>
            <a:r>
              <a:rPr lang="en-AU" sz="5400" dirty="0"/>
              <a:t> in a sentence but can also come at the </a:t>
            </a:r>
            <a:r>
              <a:rPr lang="en-AU" sz="5400" dirty="0">
                <a:highlight>
                  <a:srgbClr val="FFFF00"/>
                </a:highlight>
              </a:rPr>
              <a:t>end</a:t>
            </a:r>
            <a:r>
              <a:rPr lang="en-AU" sz="5400" dirty="0"/>
              <a:t> for emphasis.</a:t>
            </a:r>
          </a:p>
        </p:txBody>
      </p:sp>
      <p:pic>
        <p:nvPicPr>
          <p:cNvPr id="6" name="Recorded Sound">
            <a:hlinkClick r:id="" action="ppaction://media"/>
            <a:extLst>
              <a:ext uri="{FF2B5EF4-FFF2-40B4-BE49-F238E27FC236}">
                <a16:creationId xmlns:a16="http://schemas.microsoft.com/office/drawing/2014/main" id="{561DB090-FC9B-A520-842E-8B12C2FAA9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86400" y="281763"/>
            <a:ext cx="609600" cy="609600"/>
          </a:xfrm>
          <a:prstGeom prst="rect">
            <a:avLst/>
          </a:prstGeom>
        </p:spPr>
      </p:pic>
    </p:spTree>
    <p:extLst>
      <p:ext uri="{BB962C8B-B14F-4D97-AF65-F5344CB8AC3E}">
        <p14:creationId xmlns:p14="http://schemas.microsoft.com/office/powerpoint/2010/main" val="4012572970"/>
      </p:ext>
    </p:extLst>
  </p:cSld>
  <p:clrMapOvr>
    <a:masterClrMapping/>
  </p:clrMapOvr>
  <p:transition spd="slow" advTm="12009">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8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C310287-F207-A96C-55B2-F88FC72B1F69}"/>
              </a:ext>
            </a:extLst>
          </p:cNvPr>
          <p:cNvSpPr txBox="1">
            <a:spLocks/>
          </p:cNvSpPr>
          <p:nvPr/>
        </p:nvSpPr>
        <p:spPr>
          <a:xfrm>
            <a:off x="3323677" y="2522087"/>
            <a:ext cx="5544644" cy="13715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7200" dirty="0">
                <a:solidFill>
                  <a:schemeClr val="bg2"/>
                </a:solidFill>
                <a:highlight>
                  <a:srgbClr val="800080"/>
                </a:highlight>
              </a:rPr>
              <a:t>What = minjan</a:t>
            </a:r>
          </a:p>
        </p:txBody>
      </p:sp>
      <p:sp>
        <p:nvSpPr>
          <p:cNvPr id="7" name="Title 1">
            <a:extLst>
              <a:ext uri="{FF2B5EF4-FFF2-40B4-BE49-F238E27FC236}">
                <a16:creationId xmlns:a16="http://schemas.microsoft.com/office/drawing/2014/main" id="{5464EC36-B1FA-B446-37EE-7F3BC73152D4}"/>
              </a:ext>
            </a:extLst>
          </p:cNvPr>
          <p:cNvSpPr txBox="1">
            <a:spLocks/>
          </p:cNvSpPr>
          <p:nvPr/>
        </p:nvSpPr>
        <p:spPr>
          <a:xfrm>
            <a:off x="5697423" y="677898"/>
            <a:ext cx="6341797" cy="8762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a:solidFill>
                  <a:srgbClr val="FF0000"/>
                </a:solidFill>
                <a:highlight>
                  <a:srgbClr val="C0C0C0"/>
                </a:highlight>
              </a:rPr>
              <a:t>What (doer-to) = Minjan-du</a:t>
            </a:r>
          </a:p>
        </p:txBody>
      </p:sp>
      <p:sp>
        <p:nvSpPr>
          <p:cNvPr id="8" name="Title 1">
            <a:extLst>
              <a:ext uri="{FF2B5EF4-FFF2-40B4-BE49-F238E27FC236}">
                <a16:creationId xmlns:a16="http://schemas.microsoft.com/office/drawing/2014/main" id="{618FF5AA-093B-E5D4-26A4-791B00F7377A}"/>
              </a:ext>
            </a:extLst>
          </p:cNvPr>
          <p:cNvSpPr txBox="1">
            <a:spLocks/>
          </p:cNvSpPr>
          <p:nvPr/>
        </p:nvSpPr>
        <p:spPr>
          <a:xfrm>
            <a:off x="3058102" y="4516302"/>
            <a:ext cx="6075795" cy="708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a:solidFill>
                  <a:schemeClr val="accent5">
                    <a:lumMod val="60000"/>
                    <a:lumOff val="40000"/>
                  </a:schemeClr>
                </a:solidFill>
                <a:highlight>
                  <a:srgbClr val="C0C0C0"/>
                </a:highlight>
              </a:rPr>
              <a:t>What (from) = Minjan-</a:t>
            </a:r>
            <a:r>
              <a:rPr lang="en-AU" dirty="0" err="1">
                <a:solidFill>
                  <a:schemeClr val="accent5">
                    <a:lumMod val="60000"/>
                    <a:lumOff val="40000"/>
                  </a:schemeClr>
                </a:solidFill>
                <a:highlight>
                  <a:srgbClr val="C0C0C0"/>
                </a:highlight>
              </a:rPr>
              <a:t>ngu</a:t>
            </a:r>
            <a:endParaRPr lang="en-AU" dirty="0">
              <a:solidFill>
                <a:schemeClr val="accent5">
                  <a:lumMod val="60000"/>
                  <a:lumOff val="40000"/>
                </a:schemeClr>
              </a:solidFill>
              <a:highlight>
                <a:srgbClr val="C0C0C0"/>
              </a:highlight>
            </a:endParaRPr>
          </a:p>
        </p:txBody>
      </p:sp>
      <p:sp>
        <p:nvSpPr>
          <p:cNvPr id="9" name="Title 1">
            <a:extLst>
              <a:ext uri="{FF2B5EF4-FFF2-40B4-BE49-F238E27FC236}">
                <a16:creationId xmlns:a16="http://schemas.microsoft.com/office/drawing/2014/main" id="{D86FD58D-366D-A744-205C-2ABBFF14F3B3}"/>
              </a:ext>
            </a:extLst>
          </p:cNvPr>
          <p:cNvSpPr txBox="1">
            <a:spLocks/>
          </p:cNvSpPr>
          <p:nvPr/>
        </p:nvSpPr>
        <p:spPr>
          <a:xfrm>
            <a:off x="1634970" y="5482243"/>
            <a:ext cx="8922058" cy="11526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a:solidFill>
                  <a:schemeClr val="accent2">
                    <a:lumMod val="50000"/>
                  </a:schemeClr>
                </a:solidFill>
                <a:highlight>
                  <a:srgbClr val="C0C0C0"/>
                </a:highlight>
              </a:rPr>
              <a:t>What for (purpose/benefit) = Minjan-gu</a:t>
            </a:r>
          </a:p>
        </p:txBody>
      </p:sp>
      <p:sp>
        <p:nvSpPr>
          <p:cNvPr id="10" name="Title 1">
            <a:extLst>
              <a:ext uri="{FF2B5EF4-FFF2-40B4-BE49-F238E27FC236}">
                <a16:creationId xmlns:a16="http://schemas.microsoft.com/office/drawing/2014/main" id="{2652158A-43CA-B074-527A-8375330E3352}"/>
              </a:ext>
            </a:extLst>
          </p:cNvPr>
          <p:cNvSpPr txBox="1">
            <a:spLocks/>
          </p:cNvSpPr>
          <p:nvPr/>
        </p:nvSpPr>
        <p:spPr>
          <a:xfrm>
            <a:off x="412901" y="677898"/>
            <a:ext cx="4981136" cy="8762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a:solidFill>
                  <a:srgbClr val="00B050"/>
                </a:solidFill>
                <a:highlight>
                  <a:srgbClr val="C0C0C0"/>
                </a:highlight>
              </a:rPr>
              <a:t>What (doer) = Minjan</a:t>
            </a:r>
          </a:p>
        </p:txBody>
      </p:sp>
      <p:pic>
        <p:nvPicPr>
          <p:cNvPr id="2" name="Recorded Sound">
            <a:hlinkClick r:id="" action="ppaction://media"/>
            <a:extLst>
              <a:ext uri="{FF2B5EF4-FFF2-40B4-BE49-F238E27FC236}">
                <a16:creationId xmlns:a16="http://schemas.microsoft.com/office/drawing/2014/main" id="{943B5293-0B09-82A6-8DF7-F0679E85A7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9355" y="2318887"/>
            <a:ext cx="406400" cy="406400"/>
          </a:xfrm>
          <a:prstGeom prst="rect">
            <a:avLst/>
          </a:prstGeom>
        </p:spPr>
      </p:pic>
    </p:spTree>
    <p:extLst>
      <p:ext uri="{BB962C8B-B14F-4D97-AF65-F5344CB8AC3E}">
        <p14:creationId xmlns:p14="http://schemas.microsoft.com/office/powerpoint/2010/main" val="2070108307"/>
      </p:ext>
    </p:extLst>
  </p:cSld>
  <p:clrMapOvr>
    <a:masterClrMapping/>
  </p:clrMapOvr>
  <p:transition spd="slow" advTm="12009">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9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CF9E7"/>
        </a:solidFill>
        <a:effectLst/>
      </p:bgPr>
    </p:bg>
    <p:spTree>
      <p:nvGrpSpPr>
        <p:cNvPr id="1" name="">
          <a:extLst>
            <a:ext uri="{FF2B5EF4-FFF2-40B4-BE49-F238E27FC236}">
              <a16:creationId xmlns:a16="http://schemas.microsoft.com/office/drawing/2014/main" id="{F3322D0A-5993-B119-6FC0-8E870E1E6D2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AF5DB72-E3CF-CE96-EA64-D9433B28805F}"/>
              </a:ext>
            </a:extLst>
          </p:cNvPr>
          <p:cNvSpPr txBox="1">
            <a:spLocks/>
          </p:cNvSpPr>
          <p:nvPr/>
        </p:nvSpPr>
        <p:spPr>
          <a:xfrm>
            <a:off x="2351767" y="1255391"/>
            <a:ext cx="7251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5400" b="1" dirty="0">
                <a:solidFill>
                  <a:schemeClr val="accent5">
                    <a:lumMod val="75000"/>
                  </a:schemeClr>
                </a:solidFill>
              </a:rPr>
              <a:t>What’s</a:t>
            </a:r>
            <a:r>
              <a:rPr lang="en-AU" sz="5400" b="1" dirty="0">
                <a:solidFill>
                  <a:srgbClr val="FF0000"/>
                </a:solidFill>
              </a:rPr>
              <a:t>  </a:t>
            </a:r>
            <a:r>
              <a:rPr lang="en-AU" sz="5400" b="1" dirty="0">
                <a:solidFill>
                  <a:srgbClr val="00B050"/>
                </a:solidFill>
              </a:rPr>
              <a:t>your</a:t>
            </a:r>
            <a:r>
              <a:rPr lang="en-AU" sz="5400" b="1" dirty="0"/>
              <a:t> </a:t>
            </a:r>
            <a:r>
              <a:rPr lang="en-AU" sz="5400" b="1" dirty="0">
                <a:solidFill>
                  <a:schemeClr val="bg2">
                    <a:lumMod val="50000"/>
                  </a:schemeClr>
                </a:solidFill>
              </a:rPr>
              <a:t>name</a:t>
            </a:r>
            <a:r>
              <a:rPr lang="en-AU" sz="5400" b="1" dirty="0"/>
              <a:t>?</a:t>
            </a:r>
          </a:p>
        </p:txBody>
      </p:sp>
      <p:sp>
        <p:nvSpPr>
          <p:cNvPr id="3" name="Title 1">
            <a:extLst>
              <a:ext uri="{FF2B5EF4-FFF2-40B4-BE49-F238E27FC236}">
                <a16:creationId xmlns:a16="http://schemas.microsoft.com/office/drawing/2014/main" id="{56186454-E6BC-F5E5-A978-4B4665274067}"/>
              </a:ext>
            </a:extLst>
          </p:cNvPr>
          <p:cNvSpPr txBox="1">
            <a:spLocks/>
          </p:cNvSpPr>
          <p:nvPr/>
        </p:nvSpPr>
        <p:spPr>
          <a:xfrm>
            <a:off x="2843273" y="2580954"/>
            <a:ext cx="4887564" cy="11597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5400" b="1" u="sng" dirty="0">
                <a:solidFill>
                  <a:schemeClr val="accent5">
                    <a:lumMod val="75000"/>
                  </a:schemeClr>
                </a:solidFill>
                <a:highlight>
                  <a:srgbClr val="FFFF00"/>
                </a:highlight>
              </a:rPr>
              <a:t>Minjan</a:t>
            </a:r>
            <a:r>
              <a:rPr lang="en-AU" sz="5400" b="1" dirty="0"/>
              <a:t> </a:t>
            </a:r>
            <a:r>
              <a:rPr lang="en-AU" sz="5400" b="1" dirty="0">
                <a:solidFill>
                  <a:srgbClr val="FF0000"/>
                </a:solidFill>
              </a:rPr>
              <a:t>  </a:t>
            </a:r>
            <a:r>
              <a:rPr lang="en-AU" sz="5400" b="1" dirty="0">
                <a:solidFill>
                  <a:schemeClr val="bg2">
                    <a:lumMod val="50000"/>
                  </a:schemeClr>
                </a:solidFill>
              </a:rPr>
              <a:t>gurri</a:t>
            </a:r>
            <a:r>
              <a:rPr lang="en-AU" sz="5400" b="1" dirty="0"/>
              <a:t>?</a:t>
            </a:r>
            <a:endParaRPr lang="en-AU" sz="5400" b="1" dirty="0">
              <a:solidFill>
                <a:schemeClr val="bg2">
                  <a:lumMod val="50000"/>
                </a:schemeClr>
              </a:solidFill>
            </a:endParaRPr>
          </a:p>
        </p:txBody>
      </p:sp>
      <p:sp>
        <p:nvSpPr>
          <p:cNvPr id="10" name="TextBox 9">
            <a:extLst>
              <a:ext uri="{FF2B5EF4-FFF2-40B4-BE49-F238E27FC236}">
                <a16:creationId xmlns:a16="http://schemas.microsoft.com/office/drawing/2014/main" id="{AF064F7A-0B2E-6509-20A0-CAD193EDC309}"/>
              </a:ext>
            </a:extLst>
          </p:cNvPr>
          <p:cNvSpPr txBox="1"/>
          <p:nvPr/>
        </p:nvSpPr>
        <p:spPr>
          <a:xfrm>
            <a:off x="9822415" y="256676"/>
            <a:ext cx="2369585" cy="830997"/>
          </a:xfrm>
          <a:prstGeom prst="rect">
            <a:avLst/>
          </a:prstGeom>
          <a:noFill/>
        </p:spPr>
        <p:txBody>
          <a:bodyPr wrap="square" rtlCol="0">
            <a:spAutoFit/>
          </a:bodyPr>
          <a:lstStyle/>
          <a:p>
            <a:pPr algn="ctr"/>
            <a:r>
              <a:rPr lang="en-AU" sz="1600" b="1" i="1" dirty="0">
                <a:solidFill>
                  <a:srgbClr val="FF0000"/>
                </a:solidFill>
                <a:highlight>
                  <a:srgbClr val="FFFF00"/>
                </a:highlight>
              </a:rPr>
              <a:t>* NOTE</a:t>
            </a:r>
          </a:p>
          <a:p>
            <a:pPr algn="ctr"/>
            <a:r>
              <a:rPr lang="en-AU" sz="1600" b="1" i="1" dirty="0">
                <a:solidFill>
                  <a:srgbClr val="00B0F0"/>
                </a:solidFill>
                <a:highlight>
                  <a:srgbClr val="FFFF00"/>
                </a:highlight>
              </a:rPr>
              <a:t>Intransitive sentence</a:t>
            </a:r>
          </a:p>
          <a:p>
            <a:pPr algn="ctr"/>
            <a:r>
              <a:rPr lang="en-AU" sz="1600" b="1" i="1" u="sng" dirty="0">
                <a:solidFill>
                  <a:srgbClr val="00B0F0"/>
                </a:solidFill>
                <a:highlight>
                  <a:srgbClr val="FFFF00"/>
                </a:highlight>
              </a:rPr>
              <a:t>No suffix needed</a:t>
            </a:r>
          </a:p>
        </p:txBody>
      </p:sp>
      <p:pic>
        <p:nvPicPr>
          <p:cNvPr id="2" name="Recorded Sound">
            <a:hlinkClick r:id="" action="ppaction://media"/>
            <a:extLst>
              <a:ext uri="{FF2B5EF4-FFF2-40B4-BE49-F238E27FC236}">
                <a16:creationId xmlns:a16="http://schemas.microsoft.com/office/drawing/2014/main" id="{BC49E068-8EB2-8D71-67F8-520F1121DE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0582" y="547254"/>
            <a:ext cx="406400" cy="406400"/>
          </a:xfrm>
          <a:prstGeom prst="rect">
            <a:avLst/>
          </a:prstGeom>
        </p:spPr>
      </p:pic>
    </p:spTree>
    <p:extLst>
      <p:ext uri="{BB962C8B-B14F-4D97-AF65-F5344CB8AC3E}">
        <p14:creationId xmlns:p14="http://schemas.microsoft.com/office/powerpoint/2010/main" val="1097755191"/>
      </p:ext>
    </p:extLst>
  </p:cSld>
  <p:clrMapOvr>
    <a:masterClrMapping/>
  </p:clrMapOvr>
  <p:transition spd="slow" advTm="12009">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1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CAEA4"/>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F5CC987-3B2D-9323-F4B2-BFA6B5E4E802}"/>
              </a:ext>
            </a:extLst>
          </p:cNvPr>
          <p:cNvSpPr txBox="1">
            <a:spLocks/>
          </p:cNvSpPr>
          <p:nvPr/>
        </p:nvSpPr>
        <p:spPr>
          <a:xfrm>
            <a:off x="3796145" y="1390928"/>
            <a:ext cx="3767283" cy="8426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4800" b="1" dirty="0">
                <a:solidFill>
                  <a:schemeClr val="accent2">
                    <a:lumMod val="50000"/>
                  </a:schemeClr>
                </a:solidFill>
              </a:rPr>
              <a:t>Minjan-ngu</a:t>
            </a:r>
            <a:endParaRPr lang="en-AU" sz="4800" b="1" dirty="0">
              <a:solidFill>
                <a:schemeClr val="accent6">
                  <a:lumMod val="75000"/>
                </a:schemeClr>
              </a:solidFill>
            </a:endParaRPr>
          </a:p>
        </p:txBody>
      </p:sp>
      <p:sp>
        <p:nvSpPr>
          <p:cNvPr id="3" name="TextBox 2">
            <a:extLst>
              <a:ext uri="{FF2B5EF4-FFF2-40B4-BE49-F238E27FC236}">
                <a16:creationId xmlns:a16="http://schemas.microsoft.com/office/drawing/2014/main" id="{BA6F496C-E9FA-47BD-7D7B-6D7C7F1C3C49}"/>
              </a:ext>
            </a:extLst>
          </p:cNvPr>
          <p:cNvSpPr txBox="1"/>
          <p:nvPr/>
        </p:nvSpPr>
        <p:spPr>
          <a:xfrm>
            <a:off x="9822415" y="256676"/>
            <a:ext cx="2369585" cy="830997"/>
          </a:xfrm>
          <a:prstGeom prst="rect">
            <a:avLst/>
          </a:prstGeom>
          <a:noFill/>
        </p:spPr>
        <p:txBody>
          <a:bodyPr wrap="square" rtlCol="0">
            <a:spAutoFit/>
          </a:bodyPr>
          <a:lstStyle/>
          <a:p>
            <a:pPr algn="ctr"/>
            <a:r>
              <a:rPr lang="en-AU" sz="1600" b="1" i="1" dirty="0">
                <a:solidFill>
                  <a:srgbClr val="FF0000"/>
                </a:solidFill>
                <a:highlight>
                  <a:srgbClr val="FFFF00"/>
                </a:highlight>
              </a:rPr>
              <a:t>* NOTE</a:t>
            </a:r>
          </a:p>
          <a:p>
            <a:pPr algn="ctr"/>
            <a:r>
              <a:rPr lang="en-AU" sz="1600" b="1" i="1" dirty="0">
                <a:solidFill>
                  <a:srgbClr val="00B0F0"/>
                </a:solidFill>
                <a:highlight>
                  <a:srgbClr val="FFFF00"/>
                </a:highlight>
              </a:rPr>
              <a:t>What FROM (ablative)</a:t>
            </a:r>
          </a:p>
          <a:p>
            <a:pPr algn="ctr"/>
            <a:r>
              <a:rPr lang="en-AU" sz="1600" b="1" i="1" dirty="0">
                <a:solidFill>
                  <a:srgbClr val="00B0F0"/>
                </a:solidFill>
                <a:highlight>
                  <a:srgbClr val="FFFF00"/>
                </a:highlight>
              </a:rPr>
              <a:t> –ngu suffix needed </a:t>
            </a:r>
          </a:p>
        </p:txBody>
      </p:sp>
      <p:sp>
        <p:nvSpPr>
          <p:cNvPr id="15" name="Title 1">
            <a:extLst>
              <a:ext uri="{FF2B5EF4-FFF2-40B4-BE49-F238E27FC236}">
                <a16:creationId xmlns:a16="http://schemas.microsoft.com/office/drawing/2014/main" id="{8CD57683-1767-2B32-1C75-28FDDEC610A0}"/>
              </a:ext>
            </a:extLst>
          </p:cNvPr>
          <p:cNvSpPr txBox="1">
            <a:spLocks/>
          </p:cNvSpPr>
          <p:nvPr/>
        </p:nvSpPr>
        <p:spPr>
          <a:xfrm>
            <a:off x="3545321" y="440244"/>
            <a:ext cx="4721224" cy="9506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5400" b="1" dirty="0">
                <a:solidFill>
                  <a:schemeClr val="accent2">
                    <a:lumMod val="50000"/>
                  </a:schemeClr>
                </a:solidFill>
              </a:rPr>
              <a:t>What</a:t>
            </a:r>
            <a:r>
              <a:rPr lang="en-AU" sz="5400" b="1" dirty="0">
                <a:solidFill>
                  <a:srgbClr val="FF0000"/>
                </a:solidFill>
              </a:rPr>
              <a:t>  </a:t>
            </a:r>
            <a:r>
              <a:rPr lang="en-AU" sz="5400" b="1" dirty="0">
                <a:solidFill>
                  <a:schemeClr val="accent2">
                    <a:lumMod val="50000"/>
                  </a:schemeClr>
                </a:solidFill>
              </a:rPr>
              <a:t>from</a:t>
            </a:r>
            <a:r>
              <a:rPr lang="en-AU" sz="5400" b="1" dirty="0"/>
              <a:t>?</a:t>
            </a:r>
            <a:r>
              <a:rPr lang="en-AU" sz="5400" b="1" dirty="0">
                <a:solidFill>
                  <a:srgbClr val="00B050"/>
                </a:solidFill>
              </a:rPr>
              <a:t>   </a:t>
            </a:r>
            <a:endParaRPr lang="en-AU" sz="5400" b="1" dirty="0">
              <a:solidFill>
                <a:schemeClr val="bg2">
                  <a:lumMod val="50000"/>
                </a:schemeClr>
              </a:solidFill>
            </a:endParaRPr>
          </a:p>
        </p:txBody>
      </p:sp>
      <p:sp>
        <p:nvSpPr>
          <p:cNvPr id="2" name="Title 1">
            <a:extLst>
              <a:ext uri="{FF2B5EF4-FFF2-40B4-BE49-F238E27FC236}">
                <a16:creationId xmlns:a16="http://schemas.microsoft.com/office/drawing/2014/main" id="{1758CC4B-469B-C9AC-F62F-D872C29AFE93}"/>
              </a:ext>
            </a:extLst>
          </p:cNvPr>
          <p:cNvSpPr txBox="1">
            <a:spLocks/>
          </p:cNvSpPr>
          <p:nvPr/>
        </p:nvSpPr>
        <p:spPr>
          <a:xfrm>
            <a:off x="0" y="3801913"/>
            <a:ext cx="11092873" cy="10499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b="1" dirty="0">
                <a:solidFill>
                  <a:schemeClr val="accent2">
                    <a:lumMod val="50000"/>
                  </a:schemeClr>
                </a:solidFill>
              </a:rPr>
              <a:t>What from/why   what from/why    </a:t>
            </a:r>
            <a:r>
              <a:rPr lang="en-AU" b="1" dirty="0"/>
              <a:t>you</a:t>
            </a:r>
            <a:r>
              <a:rPr lang="en-AU" b="1" dirty="0">
                <a:solidFill>
                  <a:schemeClr val="accent2">
                    <a:lumMod val="50000"/>
                  </a:schemeClr>
                </a:solidFill>
              </a:rPr>
              <a:t> </a:t>
            </a:r>
            <a:r>
              <a:rPr lang="en-AU" b="1" dirty="0">
                <a:solidFill>
                  <a:schemeClr val="bg2">
                    <a:lumMod val="50000"/>
                  </a:schemeClr>
                </a:solidFill>
              </a:rPr>
              <a:t>cry</a:t>
            </a:r>
            <a:r>
              <a:rPr lang="en-AU" b="1" dirty="0"/>
              <a:t>?</a:t>
            </a:r>
            <a:r>
              <a:rPr lang="en-AU" b="1" dirty="0">
                <a:solidFill>
                  <a:srgbClr val="00B050"/>
                </a:solidFill>
              </a:rPr>
              <a:t>   </a:t>
            </a:r>
            <a:endParaRPr lang="en-AU" b="1" dirty="0">
              <a:solidFill>
                <a:schemeClr val="bg2">
                  <a:lumMod val="50000"/>
                </a:schemeClr>
              </a:solidFill>
            </a:endParaRPr>
          </a:p>
        </p:txBody>
      </p:sp>
      <p:sp>
        <p:nvSpPr>
          <p:cNvPr id="7" name="Title 1">
            <a:extLst>
              <a:ext uri="{FF2B5EF4-FFF2-40B4-BE49-F238E27FC236}">
                <a16:creationId xmlns:a16="http://schemas.microsoft.com/office/drawing/2014/main" id="{13F96C68-5C46-3487-4CD3-187ED218FB11}"/>
              </a:ext>
            </a:extLst>
          </p:cNvPr>
          <p:cNvSpPr txBox="1">
            <a:spLocks/>
          </p:cNvSpPr>
          <p:nvPr/>
        </p:nvSpPr>
        <p:spPr>
          <a:xfrm>
            <a:off x="175491" y="4630146"/>
            <a:ext cx="11049230" cy="8426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4800" b="1" dirty="0">
                <a:solidFill>
                  <a:schemeClr val="accent2">
                    <a:lumMod val="50000"/>
                  </a:schemeClr>
                </a:solidFill>
              </a:rPr>
              <a:t>Minjan-ngu  minjan-ngu      </a:t>
            </a:r>
            <a:r>
              <a:rPr lang="en-AU" sz="4800" b="1" dirty="0">
                <a:solidFill>
                  <a:schemeClr val="bg2">
                    <a:lumMod val="50000"/>
                  </a:schemeClr>
                </a:solidFill>
              </a:rPr>
              <a:t>wangi-yi-</a:t>
            </a:r>
            <a:r>
              <a:rPr lang="en-AU" sz="4800" b="1" dirty="0"/>
              <a:t>ndu?</a:t>
            </a:r>
          </a:p>
        </p:txBody>
      </p:sp>
      <p:sp>
        <p:nvSpPr>
          <p:cNvPr id="8" name="Title 1">
            <a:extLst>
              <a:ext uri="{FF2B5EF4-FFF2-40B4-BE49-F238E27FC236}">
                <a16:creationId xmlns:a16="http://schemas.microsoft.com/office/drawing/2014/main" id="{8D7D1492-C26E-1F6B-0A32-8A02974BE6CD}"/>
              </a:ext>
            </a:extLst>
          </p:cNvPr>
          <p:cNvSpPr txBox="1">
            <a:spLocks/>
          </p:cNvSpPr>
          <p:nvPr/>
        </p:nvSpPr>
        <p:spPr>
          <a:xfrm>
            <a:off x="862330" y="5580810"/>
            <a:ext cx="10467340" cy="8426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4000" b="1" dirty="0">
                <a:solidFill>
                  <a:schemeClr val="accent2">
                    <a:lumMod val="50000"/>
                  </a:schemeClr>
                </a:solidFill>
              </a:rPr>
              <a:t>What-from    what-from     </a:t>
            </a:r>
            <a:r>
              <a:rPr lang="en-AU" sz="4000" b="1" dirty="0">
                <a:solidFill>
                  <a:schemeClr val="bg2">
                    <a:lumMod val="50000"/>
                  </a:schemeClr>
                </a:solidFill>
              </a:rPr>
              <a:t>cry-now-</a:t>
            </a:r>
            <a:r>
              <a:rPr lang="en-AU" sz="4000" b="1" dirty="0"/>
              <a:t>you?</a:t>
            </a:r>
          </a:p>
        </p:txBody>
      </p:sp>
      <p:pic>
        <p:nvPicPr>
          <p:cNvPr id="6" name="Recorded Sound">
            <a:hlinkClick r:id="" action="ppaction://media"/>
            <a:extLst>
              <a:ext uri="{FF2B5EF4-FFF2-40B4-BE49-F238E27FC236}">
                <a16:creationId xmlns:a16="http://schemas.microsoft.com/office/drawing/2014/main" id="{44688F8B-D526-92DF-5B4F-4F137F0A5D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5855" y="2611343"/>
            <a:ext cx="406400" cy="406400"/>
          </a:xfrm>
          <a:prstGeom prst="rect">
            <a:avLst/>
          </a:prstGeom>
        </p:spPr>
      </p:pic>
    </p:spTree>
    <p:extLst>
      <p:ext uri="{BB962C8B-B14F-4D97-AF65-F5344CB8AC3E}">
        <p14:creationId xmlns:p14="http://schemas.microsoft.com/office/powerpoint/2010/main" val="2460012213"/>
      </p:ext>
    </p:extLst>
  </p:cSld>
  <p:clrMapOvr>
    <a:masterClrMapping/>
  </p:clrMapOvr>
  <p:transition spd="slow" advTm="12009">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3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CAEA4"/>
        </a:solidFill>
        <a:effectLst/>
      </p:bgPr>
    </p:bg>
    <p:spTree>
      <p:nvGrpSpPr>
        <p:cNvPr id="1" name="">
          <a:extLst>
            <a:ext uri="{FF2B5EF4-FFF2-40B4-BE49-F238E27FC236}">
              <a16:creationId xmlns:a16="http://schemas.microsoft.com/office/drawing/2014/main" id="{6C069DB6-B35E-A4FA-CE8D-2FC4D93ED204}"/>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31D6404-D3B7-76D3-10D2-F7676107E54A}"/>
              </a:ext>
            </a:extLst>
          </p:cNvPr>
          <p:cNvSpPr txBox="1">
            <a:spLocks/>
          </p:cNvSpPr>
          <p:nvPr/>
        </p:nvSpPr>
        <p:spPr>
          <a:xfrm>
            <a:off x="2216871" y="3241964"/>
            <a:ext cx="7896947" cy="1180544"/>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6000" b="1" dirty="0">
                <a:solidFill>
                  <a:schemeClr val="accent2">
                    <a:lumMod val="50000"/>
                  </a:schemeClr>
                </a:solidFill>
              </a:rPr>
              <a:t>Minjan-gu     </a:t>
            </a:r>
            <a:r>
              <a:rPr lang="en-AU" sz="6000" b="1" dirty="0"/>
              <a:t>yan-di-</a:t>
            </a:r>
            <a:r>
              <a:rPr lang="en-AU" sz="6000" b="1" dirty="0" err="1">
                <a:solidFill>
                  <a:srgbClr val="00B050"/>
                </a:solidFill>
              </a:rPr>
              <a:t>ndu</a:t>
            </a:r>
            <a:r>
              <a:rPr lang="en-AU" sz="6000" b="1" dirty="0"/>
              <a:t>?</a:t>
            </a:r>
          </a:p>
        </p:txBody>
      </p:sp>
      <p:sp>
        <p:nvSpPr>
          <p:cNvPr id="6" name="Title 1">
            <a:extLst>
              <a:ext uri="{FF2B5EF4-FFF2-40B4-BE49-F238E27FC236}">
                <a16:creationId xmlns:a16="http://schemas.microsoft.com/office/drawing/2014/main" id="{460A353A-1D44-AF92-DD15-314409629D90}"/>
              </a:ext>
            </a:extLst>
          </p:cNvPr>
          <p:cNvSpPr txBox="1">
            <a:spLocks/>
          </p:cNvSpPr>
          <p:nvPr/>
        </p:nvSpPr>
        <p:spPr>
          <a:xfrm>
            <a:off x="2752436" y="4294909"/>
            <a:ext cx="6576291" cy="7758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b="1" dirty="0">
                <a:solidFill>
                  <a:schemeClr val="accent2">
                    <a:lumMod val="50000"/>
                  </a:schemeClr>
                </a:solidFill>
              </a:rPr>
              <a:t> What - for </a:t>
            </a:r>
            <a:r>
              <a:rPr lang="en-AU" b="1" dirty="0">
                <a:solidFill>
                  <a:srgbClr val="FF0000"/>
                </a:solidFill>
              </a:rPr>
              <a:t>     </a:t>
            </a:r>
            <a:r>
              <a:rPr lang="en-AU" b="1" dirty="0"/>
              <a:t>go-now-</a:t>
            </a:r>
            <a:r>
              <a:rPr lang="en-AU" b="1" dirty="0">
                <a:solidFill>
                  <a:srgbClr val="00B050"/>
                </a:solidFill>
              </a:rPr>
              <a:t>you</a:t>
            </a:r>
            <a:r>
              <a:rPr lang="en-AU" sz="3200" b="1" dirty="0"/>
              <a:t> ?</a:t>
            </a:r>
            <a:endParaRPr lang="en-AU" sz="3200" b="1" dirty="0">
              <a:solidFill>
                <a:srgbClr val="00B050"/>
              </a:solidFill>
            </a:endParaRPr>
          </a:p>
        </p:txBody>
      </p:sp>
      <p:sp>
        <p:nvSpPr>
          <p:cNvPr id="3" name="TextBox 2">
            <a:extLst>
              <a:ext uri="{FF2B5EF4-FFF2-40B4-BE49-F238E27FC236}">
                <a16:creationId xmlns:a16="http://schemas.microsoft.com/office/drawing/2014/main" id="{DD390E8E-1085-EBAC-381C-5DBF719F96CC}"/>
              </a:ext>
            </a:extLst>
          </p:cNvPr>
          <p:cNvSpPr txBox="1"/>
          <p:nvPr/>
        </p:nvSpPr>
        <p:spPr>
          <a:xfrm>
            <a:off x="9822415" y="256676"/>
            <a:ext cx="2369585" cy="1077218"/>
          </a:xfrm>
          <a:prstGeom prst="rect">
            <a:avLst/>
          </a:prstGeom>
          <a:noFill/>
        </p:spPr>
        <p:txBody>
          <a:bodyPr wrap="square" rtlCol="0">
            <a:spAutoFit/>
          </a:bodyPr>
          <a:lstStyle/>
          <a:p>
            <a:pPr algn="ctr"/>
            <a:r>
              <a:rPr lang="en-AU" sz="1600" b="1" i="1" dirty="0">
                <a:solidFill>
                  <a:srgbClr val="FF0000"/>
                </a:solidFill>
                <a:highlight>
                  <a:srgbClr val="FFFF00"/>
                </a:highlight>
              </a:rPr>
              <a:t>* NOTE</a:t>
            </a:r>
          </a:p>
          <a:p>
            <a:pPr algn="ctr"/>
            <a:r>
              <a:rPr lang="en-AU" sz="1600" b="1" i="1" dirty="0">
                <a:solidFill>
                  <a:srgbClr val="00B0F0"/>
                </a:solidFill>
                <a:highlight>
                  <a:srgbClr val="FFFF00"/>
                </a:highlight>
              </a:rPr>
              <a:t>FOR  (purpose or dative)</a:t>
            </a:r>
          </a:p>
          <a:p>
            <a:pPr algn="ctr"/>
            <a:r>
              <a:rPr lang="en-AU" sz="1600" b="1" i="1" dirty="0">
                <a:solidFill>
                  <a:srgbClr val="00B0F0"/>
                </a:solidFill>
                <a:highlight>
                  <a:srgbClr val="FFFF00"/>
                </a:highlight>
              </a:rPr>
              <a:t> –gu suffix needed </a:t>
            </a:r>
          </a:p>
        </p:txBody>
      </p:sp>
      <p:sp>
        <p:nvSpPr>
          <p:cNvPr id="15" name="Title 1">
            <a:extLst>
              <a:ext uri="{FF2B5EF4-FFF2-40B4-BE49-F238E27FC236}">
                <a16:creationId xmlns:a16="http://schemas.microsoft.com/office/drawing/2014/main" id="{EC16B720-AA84-E4D2-28C8-6C7B5B4F2628}"/>
              </a:ext>
            </a:extLst>
          </p:cNvPr>
          <p:cNvSpPr txBox="1">
            <a:spLocks/>
          </p:cNvSpPr>
          <p:nvPr/>
        </p:nvSpPr>
        <p:spPr>
          <a:xfrm>
            <a:off x="1764144" y="1680694"/>
            <a:ext cx="9070110" cy="10586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5400" b="1" dirty="0">
                <a:solidFill>
                  <a:schemeClr val="accent2">
                    <a:lumMod val="50000"/>
                  </a:schemeClr>
                </a:solidFill>
              </a:rPr>
              <a:t>What</a:t>
            </a:r>
            <a:r>
              <a:rPr lang="en-AU" sz="5400" b="1" dirty="0">
                <a:solidFill>
                  <a:srgbClr val="FF0000"/>
                </a:solidFill>
              </a:rPr>
              <a:t> </a:t>
            </a:r>
            <a:r>
              <a:rPr lang="en-AU" sz="5400" b="1" dirty="0">
                <a:solidFill>
                  <a:schemeClr val="bg2">
                    <a:lumMod val="50000"/>
                  </a:schemeClr>
                </a:solidFill>
              </a:rPr>
              <a:t>do</a:t>
            </a:r>
            <a:r>
              <a:rPr lang="en-AU" sz="5400" b="1" dirty="0"/>
              <a:t> </a:t>
            </a:r>
            <a:r>
              <a:rPr lang="en-AU" sz="5400" b="1" dirty="0">
                <a:solidFill>
                  <a:srgbClr val="00B050"/>
                </a:solidFill>
              </a:rPr>
              <a:t>you</a:t>
            </a:r>
            <a:r>
              <a:rPr lang="en-AU" sz="5400" b="1" dirty="0"/>
              <a:t> </a:t>
            </a:r>
            <a:r>
              <a:rPr lang="en-AU" sz="5400" b="1" dirty="0">
                <a:solidFill>
                  <a:schemeClr val="bg2">
                    <a:lumMod val="50000"/>
                  </a:schemeClr>
                </a:solidFill>
              </a:rPr>
              <a:t>want</a:t>
            </a:r>
            <a:r>
              <a:rPr lang="en-AU" sz="5400" b="1" dirty="0"/>
              <a:t> to go</a:t>
            </a:r>
            <a:r>
              <a:rPr lang="en-AU" sz="5400" b="1" dirty="0">
                <a:solidFill>
                  <a:schemeClr val="accent6">
                    <a:lumMod val="75000"/>
                  </a:schemeClr>
                </a:solidFill>
              </a:rPr>
              <a:t> </a:t>
            </a:r>
            <a:r>
              <a:rPr lang="en-AU" sz="5400" b="1" dirty="0">
                <a:solidFill>
                  <a:srgbClr val="80350E"/>
                </a:solidFill>
              </a:rPr>
              <a:t>for</a:t>
            </a:r>
            <a:r>
              <a:rPr lang="en-AU" sz="5400" b="1" dirty="0"/>
              <a:t>?</a:t>
            </a:r>
            <a:r>
              <a:rPr lang="en-AU" sz="5400" b="1" dirty="0">
                <a:solidFill>
                  <a:srgbClr val="00B050"/>
                </a:solidFill>
              </a:rPr>
              <a:t>   </a:t>
            </a:r>
            <a:endParaRPr lang="en-AU" sz="5400" b="1" dirty="0">
              <a:solidFill>
                <a:schemeClr val="bg2">
                  <a:lumMod val="50000"/>
                </a:schemeClr>
              </a:solidFill>
            </a:endParaRPr>
          </a:p>
        </p:txBody>
      </p:sp>
    </p:spTree>
    <p:extLst>
      <p:ext uri="{BB962C8B-B14F-4D97-AF65-F5344CB8AC3E}">
        <p14:creationId xmlns:p14="http://schemas.microsoft.com/office/powerpoint/2010/main" val="743035270"/>
      </p:ext>
    </p:extLst>
  </p:cSld>
  <p:clrMapOvr>
    <a:masterClrMapping/>
  </p:clrMapOvr>
  <p:transition spd="slow" advTm="12009">
    <p:cove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CAEA4"/>
        </a:solidFill>
        <a:effectLst/>
      </p:bgPr>
    </p:bg>
    <p:spTree>
      <p:nvGrpSpPr>
        <p:cNvPr id="1" name="">
          <a:extLst>
            <a:ext uri="{FF2B5EF4-FFF2-40B4-BE49-F238E27FC236}">
              <a16:creationId xmlns:a16="http://schemas.microsoft.com/office/drawing/2014/main" id="{EC4E16B6-36EA-AC57-F89B-C762AA0771CD}"/>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9B1F289-9F72-5385-4132-1FC579BD9BB8}"/>
              </a:ext>
            </a:extLst>
          </p:cNvPr>
          <p:cNvSpPr txBox="1">
            <a:spLocks/>
          </p:cNvSpPr>
          <p:nvPr/>
        </p:nvSpPr>
        <p:spPr>
          <a:xfrm>
            <a:off x="1122219" y="3804921"/>
            <a:ext cx="9490364" cy="1180544"/>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6000" b="1" dirty="0">
                <a:solidFill>
                  <a:schemeClr val="accent2">
                    <a:lumMod val="50000"/>
                  </a:schemeClr>
                </a:solidFill>
              </a:rPr>
              <a:t>Minjan-ngu   Minjan-gu  </a:t>
            </a:r>
            <a:r>
              <a:rPr lang="en-AU" sz="6000" b="1" dirty="0"/>
              <a:t>yan-da-</a:t>
            </a:r>
            <a:r>
              <a:rPr lang="en-AU" sz="6000" b="1" dirty="0">
                <a:solidFill>
                  <a:srgbClr val="00B050"/>
                </a:solidFill>
              </a:rPr>
              <a:t>a</a:t>
            </a:r>
            <a:r>
              <a:rPr lang="en-AU" sz="6000" b="1" dirty="0"/>
              <a:t>?</a:t>
            </a:r>
          </a:p>
        </p:txBody>
      </p:sp>
      <p:sp>
        <p:nvSpPr>
          <p:cNvPr id="6" name="Title 1">
            <a:extLst>
              <a:ext uri="{FF2B5EF4-FFF2-40B4-BE49-F238E27FC236}">
                <a16:creationId xmlns:a16="http://schemas.microsoft.com/office/drawing/2014/main" id="{963DD3CB-0CE5-B9D2-E3F2-7A278CA80F46}"/>
              </a:ext>
            </a:extLst>
          </p:cNvPr>
          <p:cNvSpPr txBox="1">
            <a:spLocks/>
          </p:cNvSpPr>
          <p:nvPr/>
        </p:nvSpPr>
        <p:spPr>
          <a:xfrm>
            <a:off x="1505527" y="4431492"/>
            <a:ext cx="9772073" cy="13262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b="1" dirty="0">
                <a:solidFill>
                  <a:schemeClr val="accent2">
                    <a:lumMod val="50000"/>
                  </a:schemeClr>
                </a:solidFill>
              </a:rPr>
              <a:t> What-from   what-for</a:t>
            </a:r>
            <a:r>
              <a:rPr lang="en-AU" b="1" dirty="0">
                <a:solidFill>
                  <a:srgbClr val="FF0000"/>
                </a:solidFill>
              </a:rPr>
              <a:t>     </a:t>
            </a:r>
            <a:r>
              <a:rPr lang="en-AU" b="1" dirty="0"/>
              <a:t>go-did(P)-</a:t>
            </a:r>
            <a:r>
              <a:rPr lang="en-AU" b="1" dirty="0">
                <a:solidFill>
                  <a:srgbClr val="00B050"/>
                </a:solidFill>
              </a:rPr>
              <a:t>he</a:t>
            </a:r>
            <a:r>
              <a:rPr lang="en-AU" sz="3200" b="1" dirty="0"/>
              <a:t> ?</a:t>
            </a:r>
            <a:endParaRPr lang="en-AU" sz="3200" b="1" dirty="0">
              <a:solidFill>
                <a:srgbClr val="00B050"/>
              </a:solidFill>
            </a:endParaRPr>
          </a:p>
        </p:txBody>
      </p:sp>
      <p:sp>
        <p:nvSpPr>
          <p:cNvPr id="3" name="TextBox 2">
            <a:extLst>
              <a:ext uri="{FF2B5EF4-FFF2-40B4-BE49-F238E27FC236}">
                <a16:creationId xmlns:a16="http://schemas.microsoft.com/office/drawing/2014/main" id="{0C347D24-63AA-ECBB-54EB-26C304A11B70}"/>
              </a:ext>
            </a:extLst>
          </p:cNvPr>
          <p:cNvSpPr txBox="1"/>
          <p:nvPr/>
        </p:nvSpPr>
        <p:spPr>
          <a:xfrm>
            <a:off x="4479637" y="170412"/>
            <a:ext cx="3232726" cy="1938992"/>
          </a:xfrm>
          <a:prstGeom prst="rect">
            <a:avLst/>
          </a:prstGeom>
          <a:noFill/>
        </p:spPr>
        <p:txBody>
          <a:bodyPr wrap="square" rtlCol="0">
            <a:spAutoFit/>
          </a:bodyPr>
          <a:lstStyle/>
          <a:p>
            <a:pPr algn="ctr"/>
            <a:r>
              <a:rPr lang="en-AU" sz="2000" b="1" i="1" dirty="0">
                <a:solidFill>
                  <a:srgbClr val="FF0000"/>
                </a:solidFill>
                <a:highlight>
                  <a:srgbClr val="FFFF00"/>
                </a:highlight>
              </a:rPr>
              <a:t>* NOTE</a:t>
            </a:r>
          </a:p>
          <a:p>
            <a:pPr algn="ctr"/>
            <a:r>
              <a:rPr lang="en-AU" sz="2000" b="1" i="1" dirty="0">
                <a:solidFill>
                  <a:srgbClr val="00B0F0"/>
                </a:solidFill>
                <a:highlight>
                  <a:srgbClr val="FFFF00"/>
                </a:highlight>
              </a:rPr>
              <a:t>What FROM (ablative)</a:t>
            </a:r>
          </a:p>
          <a:p>
            <a:pPr algn="ctr"/>
            <a:r>
              <a:rPr lang="en-AU" sz="2000" b="1" i="1" dirty="0">
                <a:solidFill>
                  <a:srgbClr val="00B0F0"/>
                </a:solidFill>
                <a:highlight>
                  <a:srgbClr val="FFFF00"/>
                </a:highlight>
              </a:rPr>
              <a:t> –ngu suffix needed </a:t>
            </a:r>
          </a:p>
          <a:p>
            <a:pPr algn="ctr"/>
            <a:endParaRPr lang="en-AU" sz="2000" b="1" i="1" dirty="0">
              <a:solidFill>
                <a:srgbClr val="00B0F0"/>
              </a:solidFill>
              <a:highlight>
                <a:srgbClr val="FFFF00"/>
              </a:highlight>
            </a:endParaRPr>
          </a:p>
          <a:p>
            <a:pPr algn="ctr"/>
            <a:r>
              <a:rPr lang="en-AU" sz="2000" b="1" i="1" dirty="0">
                <a:solidFill>
                  <a:srgbClr val="00B0F0"/>
                </a:solidFill>
                <a:highlight>
                  <a:srgbClr val="FFFF00"/>
                </a:highlight>
              </a:rPr>
              <a:t>FOR  (purpose or dative)</a:t>
            </a:r>
          </a:p>
          <a:p>
            <a:pPr algn="ctr"/>
            <a:r>
              <a:rPr lang="en-AU" sz="2000" b="1" i="1" dirty="0">
                <a:solidFill>
                  <a:srgbClr val="00B0F0"/>
                </a:solidFill>
                <a:highlight>
                  <a:srgbClr val="FFFF00"/>
                </a:highlight>
              </a:rPr>
              <a:t> –gu suffix needed </a:t>
            </a:r>
          </a:p>
        </p:txBody>
      </p:sp>
      <p:sp>
        <p:nvSpPr>
          <p:cNvPr id="15" name="Title 1">
            <a:extLst>
              <a:ext uri="{FF2B5EF4-FFF2-40B4-BE49-F238E27FC236}">
                <a16:creationId xmlns:a16="http://schemas.microsoft.com/office/drawing/2014/main" id="{98145490-37CA-8BA9-7F1D-C2504138C13D}"/>
              </a:ext>
            </a:extLst>
          </p:cNvPr>
          <p:cNvSpPr txBox="1">
            <a:spLocks/>
          </p:cNvSpPr>
          <p:nvPr/>
        </p:nvSpPr>
        <p:spPr>
          <a:xfrm>
            <a:off x="840509" y="2426508"/>
            <a:ext cx="10510982" cy="1002492"/>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5400" b="1" dirty="0">
                <a:solidFill>
                  <a:schemeClr val="accent2">
                    <a:lumMod val="50000"/>
                  </a:schemeClr>
                </a:solidFill>
              </a:rPr>
              <a:t>What</a:t>
            </a:r>
            <a:r>
              <a:rPr lang="en-AU" sz="5400" b="1" dirty="0">
                <a:solidFill>
                  <a:srgbClr val="FF0000"/>
                </a:solidFill>
              </a:rPr>
              <a:t> </a:t>
            </a:r>
            <a:r>
              <a:rPr lang="en-AU" sz="5400" b="1" dirty="0"/>
              <a:t>was up with </a:t>
            </a:r>
            <a:r>
              <a:rPr lang="en-AU" sz="5400" b="1" dirty="0">
                <a:solidFill>
                  <a:srgbClr val="00B050"/>
                </a:solidFill>
              </a:rPr>
              <a:t>him</a:t>
            </a:r>
            <a:r>
              <a:rPr lang="en-AU" sz="5400" b="1" dirty="0"/>
              <a:t>, why did </a:t>
            </a:r>
            <a:r>
              <a:rPr lang="en-AU" sz="5400" b="1" dirty="0">
                <a:solidFill>
                  <a:srgbClr val="00B050"/>
                </a:solidFill>
              </a:rPr>
              <a:t>he</a:t>
            </a:r>
            <a:r>
              <a:rPr lang="en-AU" sz="5400" b="1" dirty="0"/>
              <a:t> go?</a:t>
            </a:r>
            <a:r>
              <a:rPr lang="en-AU" sz="5400" b="1" dirty="0">
                <a:solidFill>
                  <a:srgbClr val="00B050"/>
                </a:solidFill>
              </a:rPr>
              <a:t>   </a:t>
            </a:r>
            <a:endParaRPr lang="en-AU" sz="5400" b="1" dirty="0">
              <a:solidFill>
                <a:schemeClr val="bg2">
                  <a:lumMod val="50000"/>
                </a:schemeClr>
              </a:solidFill>
            </a:endParaRPr>
          </a:p>
        </p:txBody>
      </p:sp>
    </p:spTree>
    <p:extLst>
      <p:ext uri="{BB962C8B-B14F-4D97-AF65-F5344CB8AC3E}">
        <p14:creationId xmlns:p14="http://schemas.microsoft.com/office/powerpoint/2010/main" val="614349590"/>
      </p:ext>
    </p:extLst>
  </p:cSld>
  <p:clrMapOvr>
    <a:masterClrMapping/>
  </p:clrMapOvr>
  <p:transition spd="slow" advTm="12009">
    <p:cove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7355</TotalTime>
  <Words>1498</Words>
  <Application>Microsoft Office PowerPoint</Application>
  <PresentationFormat>Widescreen</PresentationFormat>
  <Paragraphs>131</Paragraphs>
  <Slides>13</Slides>
  <Notes>13</Notes>
  <HiddenSlides>0</HiddenSlides>
  <MMClips>13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Aptos</vt:lpstr>
      <vt:lpstr>Aptos Display</vt:lpstr>
      <vt:lpstr>Arial</vt:lpstr>
      <vt:lpstr>Office Theme</vt:lpstr>
      <vt:lpstr>Question words in Muruwari</vt:lpstr>
      <vt:lpstr>The Muruwari Language    Lynette Oates     pacific linguistics Series C – No.108    Page 121</vt:lpstr>
      <vt:lpstr>LESSON 2  WHAT (HOW / WHY) - minjan   REVISION of lesson 1  </vt:lpstr>
      <vt:lpstr>Word order for question words  (or interrogatives)  The question words usually come first in a sentence but can also come at the end for emphasis.</vt:lpstr>
      <vt:lpstr>PowerPoint Presentation</vt:lpstr>
      <vt:lpstr>PowerPoint Presentation</vt:lpstr>
      <vt:lpstr>PowerPoint Presentation</vt:lpstr>
      <vt:lpstr>PowerPoint Presentation</vt:lpstr>
      <vt:lpstr>PowerPoint Presentation</vt:lpstr>
      <vt:lpstr>PowerPoint Presentation</vt:lpstr>
      <vt:lpstr>Warri…. doubt</vt:lpstr>
      <vt:lpstr>Wiya…. It’s a question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suzi clapham</dc:creator>
  <cp:lastModifiedBy>suzi clapham</cp:lastModifiedBy>
  <cp:revision>3</cp:revision>
  <dcterms:created xsi:type="dcterms:W3CDTF">2024-11-01T05:10:55Z</dcterms:created>
  <dcterms:modified xsi:type="dcterms:W3CDTF">2024-11-28T02:25:02Z</dcterms:modified>
</cp:coreProperties>
</file>