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8" r:id="rId3"/>
    <p:sldId id="275" r:id="rId4"/>
    <p:sldId id="273" r:id="rId5"/>
    <p:sldId id="276" r:id="rId6"/>
    <p:sldId id="268" r:id="rId7"/>
    <p:sldId id="267" r:id="rId8"/>
    <p:sldId id="266" r:id="rId9"/>
    <p:sldId id="258" r:id="rId10"/>
    <p:sldId id="279" r:id="rId11"/>
    <p:sldId id="280" r:id="rId12"/>
    <p:sldId id="281" r:id="rId13"/>
    <p:sldId id="277" r:id="rId14"/>
    <p:sldId id="261" r:id="rId15"/>
    <p:sldId id="274"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D5"/>
    <a:srgbClr val="80350E"/>
    <a:srgbClr val="CCAEA4"/>
    <a:srgbClr val="FDEDE3"/>
    <a:srgbClr val="ECF9E7"/>
    <a:srgbClr val="FF66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B1E4C-5EE9-4F89-861E-47327AC4BB8C}" v="94" dt="2024-11-12T06:56:44.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66667" autoAdjust="0"/>
  </p:normalViewPr>
  <p:slideViewPr>
    <p:cSldViewPr snapToGrid="0">
      <p:cViewPr varScale="1">
        <p:scale>
          <a:sx n="69" d="100"/>
          <a:sy n="69" d="100"/>
        </p:scale>
        <p:origin x="1392" y="2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900"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i clapham" userId="5d72bb80ef6b02ac" providerId="LiveId" clId="{6B2B1E4C-5EE9-4F89-861E-47327AC4BB8C}"/>
    <pc:docChg chg="undo redo custSel addSld delSld modSld sldOrd modMainMaster">
      <pc:chgData name="suzi clapham" userId="5d72bb80ef6b02ac" providerId="LiveId" clId="{6B2B1E4C-5EE9-4F89-861E-47327AC4BB8C}" dt="2024-11-12T06:57:22.590" v="9817" actId="1076"/>
      <pc:docMkLst>
        <pc:docMk/>
      </pc:docMkLst>
      <pc:sldChg chg="delSp modSp mod modTransition delAnim">
        <pc:chgData name="suzi clapham" userId="5d72bb80ef6b02ac" providerId="LiveId" clId="{6B2B1E4C-5EE9-4F89-861E-47327AC4BB8C}" dt="2024-11-08T23:05:56.045" v="8978" actId="1076"/>
        <pc:sldMkLst>
          <pc:docMk/>
          <pc:sldMk cId="4011749628" sldId="256"/>
        </pc:sldMkLst>
        <pc:picChg chg="del mod">
          <ac:chgData name="suzi clapham" userId="5d72bb80ef6b02ac" providerId="LiveId" clId="{6B2B1E4C-5EE9-4F89-861E-47327AC4BB8C}" dt="2024-11-08T23:05:17.588" v="8971" actId="478"/>
          <ac:picMkLst>
            <pc:docMk/>
            <pc:sldMk cId="4011749628" sldId="256"/>
            <ac:picMk id="8" creationId="{47D5FFA1-B179-207C-BF11-7F1E96FE9B95}"/>
          </ac:picMkLst>
        </pc:picChg>
        <pc:picChg chg="mod">
          <ac:chgData name="suzi clapham" userId="5d72bb80ef6b02ac" providerId="LiveId" clId="{6B2B1E4C-5EE9-4F89-861E-47327AC4BB8C}" dt="2024-11-08T23:05:56.045" v="8978" actId="1076"/>
          <ac:picMkLst>
            <pc:docMk/>
            <pc:sldMk cId="4011749628" sldId="256"/>
            <ac:picMk id="15" creationId="{DCA3192E-0D86-25BC-93D5-24C10255621A}"/>
          </ac:picMkLst>
        </pc:picChg>
        <pc:picChg chg="del">
          <ac:chgData name="suzi clapham" userId="5d72bb80ef6b02ac" providerId="LiveId" clId="{6B2B1E4C-5EE9-4F89-861E-47327AC4BB8C}" dt="2024-11-08T23:04:21.503" v="8967" actId="478"/>
          <ac:picMkLst>
            <pc:docMk/>
            <pc:sldMk cId="4011749628" sldId="256"/>
            <ac:picMk id="27" creationId="{2F3B5103-E4E6-A109-95DF-CB1263DAAA27}"/>
          </ac:picMkLst>
        </pc:picChg>
      </pc:sldChg>
      <pc:sldChg chg="addSp delSp modSp add del mod ord setBg delAnim">
        <pc:chgData name="suzi clapham" userId="5d72bb80ef6b02ac" providerId="LiveId" clId="{6B2B1E4C-5EE9-4F89-861E-47327AC4BB8C}" dt="2024-11-08T01:43:14.836" v="3819" actId="2696"/>
        <pc:sldMkLst>
          <pc:docMk/>
          <pc:sldMk cId="2480144334" sldId="257"/>
        </pc:sldMkLst>
        <pc:spChg chg="del mod">
          <ac:chgData name="suzi clapham" userId="5d72bb80ef6b02ac" providerId="LiveId" clId="{6B2B1E4C-5EE9-4F89-861E-47327AC4BB8C}" dt="2024-11-07T05:09:27.227" v="665" actId="21"/>
          <ac:spMkLst>
            <pc:docMk/>
            <pc:sldMk cId="2480144334" sldId="257"/>
            <ac:spMk id="2" creationId="{2395634A-D6AA-DA96-A90B-9EBD805E0164}"/>
          </ac:spMkLst>
        </pc:spChg>
        <pc:spChg chg="mod">
          <ac:chgData name="suzi clapham" userId="5d72bb80ef6b02ac" providerId="LiveId" clId="{6B2B1E4C-5EE9-4F89-861E-47327AC4BB8C}" dt="2024-11-07T22:07:53.512" v="2795" actId="207"/>
          <ac:spMkLst>
            <pc:docMk/>
            <pc:sldMk cId="2480144334" sldId="257"/>
            <ac:spMk id="4" creationId="{9AE5CD48-ABB4-32C5-2005-C15780838A30}"/>
          </ac:spMkLst>
        </pc:spChg>
        <pc:spChg chg="mod">
          <ac:chgData name="suzi clapham" userId="5d72bb80ef6b02ac" providerId="LiveId" clId="{6B2B1E4C-5EE9-4F89-861E-47327AC4BB8C}" dt="2024-11-07T22:07:57.257" v="2796" actId="207"/>
          <ac:spMkLst>
            <pc:docMk/>
            <pc:sldMk cId="2480144334" sldId="257"/>
            <ac:spMk id="5" creationId="{AF5CC987-3B2D-9323-F4B2-BFA6B5E4E802}"/>
          </ac:spMkLst>
        </pc:spChg>
        <pc:spChg chg="mod">
          <ac:chgData name="suzi clapham" userId="5d72bb80ef6b02ac" providerId="LiveId" clId="{6B2B1E4C-5EE9-4F89-861E-47327AC4BB8C}" dt="2024-11-07T22:08:01.663" v="2797" actId="207"/>
          <ac:spMkLst>
            <pc:docMk/>
            <pc:sldMk cId="2480144334" sldId="257"/>
            <ac:spMk id="6" creationId="{07DBD001-4692-41D9-F902-C222ABBC1A32}"/>
          </ac:spMkLst>
        </pc:spChg>
        <pc:spChg chg="del mod">
          <ac:chgData name="suzi clapham" userId="5d72bb80ef6b02ac" providerId="LiveId" clId="{6B2B1E4C-5EE9-4F89-861E-47327AC4BB8C}" dt="2024-11-08T01:26:50.613" v="3399" actId="478"/>
          <ac:spMkLst>
            <pc:docMk/>
            <pc:sldMk cId="2480144334" sldId="257"/>
            <ac:spMk id="9" creationId="{6DDDEB5E-760A-F34C-AB8E-C6C72376CB1F}"/>
          </ac:spMkLst>
        </pc:spChg>
        <pc:spChg chg="add del mod">
          <ac:chgData name="suzi clapham" userId="5d72bb80ef6b02ac" providerId="LiveId" clId="{6B2B1E4C-5EE9-4F89-861E-47327AC4BB8C}" dt="2024-11-07T20:58:32.970" v="728" actId="478"/>
          <ac:spMkLst>
            <pc:docMk/>
            <pc:sldMk cId="2480144334" sldId="257"/>
            <ac:spMk id="11" creationId="{8D8B3371-8A57-1E3D-8A54-AE97DDEA845C}"/>
          </ac:spMkLst>
        </pc:spChg>
        <pc:picChg chg="mod">
          <ac:chgData name="suzi clapham" userId="5d72bb80ef6b02ac" providerId="LiveId" clId="{6B2B1E4C-5EE9-4F89-861E-47327AC4BB8C}" dt="2024-11-07T05:08:28.628" v="664" actId="1076"/>
          <ac:picMkLst>
            <pc:docMk/>
            <pc:sldMk cId="2480144334" sldId="257"/>
            <ac:picMk id="3" creationId="{06ADF374-2D47-9ACF-34C6-8BED62BD6C2A}"/>
          </ac:picMkLst>
        </pc:picChg>
        <pc:picChg chg="del mod">
          <ac:chgData name="suzi clapham" userId="5d72bb80ef6b02ac" providerId="LiveId" clId="{6B2B1E4C-5EE9-4F89-861E-47327AC4BB8C}" dt="2024-11-07T05:07:35.181" v="660" actId="478"/>
          <ac:picMkLst>
            <pc:docMk/>
            <pc:sldMk cId="2480144334" sldId="257"/>
            <ac:picMk id="8" creationId="{CFD7B0F5-A4AF-8DDA-C441-4804B719ECC3}"/>
          </ac:picMkLst>
        </pc:picChg>
        <pc:picChg chg="del mod">
          <ac:chgData name="suzi clapham" userId="5d72bb80ef6b02ac" providerId="LiveId" clId="{6B2B1E4C-5EE9-4F89-861E-47327AC4BB8C}" dt="2024-11-07T05:07:39.774" v="661" actId="478"/>
          <ac:picMkLst>
            <pc:docMk/>
            <pc:sldMk cId="2480144334" sldId="257"/>
            <ac:picMk id="10" creationId="{E516C0FD-576F-41F7-BAA6-0C45497F85CA}"/>
          </ac:picMkLst>
        </pc:picChg>
      </pc:sldChg>
      <pc:sldChg chg="addSp delSp modSp mod modTransition setBg delAnim modNotesTx">
        <pc:chgData name="suzi clapham" userId="5d72bb80ef6b02ac" providerId="LiveId" clId="{6B2B1E4C-5EE9-4F89-861E-47327AC4BB8C}" dt="2024-11-08T23:00:51.975" v="8964"/>
        <pc:sldMkLst>
          <pc:docMk/>
          <pc:sldMk cId="1097755191" sldId="258"/>
        </pc:sldMkLst>
        <pc:spChg chg="del mod">
          <ac:chgData name="suzi clapham" userId="5d72bb80ef6b02ac" providerId="LiveId" clId="{6B2B1E4C-5EE9-4F89-861E-47327AC4BB8C}" dt="2024-11-07T04:47:32.825" v="425" actId="478"/>
          <ac:spMkLst>
            <pc:docMk/>
            <pc:sldMk cId="1097755191" sldId="258"/>
            <ac:spMk id="2" creationId="{B20D5D5B-C181-A59B-067F-3E16EFCD0988}"/>
          </ac:spMkLst>
        </pc:spChg>
        <pc:spChg chg="mod">
          <ac:chgData name="suzi clapham" userId="5d72bb80ef6b02ac" providerId="LiveId" clId="{6B2B1E4C-5EE9-4F89-861E-47327AC4BB8C}" dt="2024-11-07T22:08:21.432" v="2801" actId="207"/>
          <ac:spMkLst>
            <pc:docMk/>
            <pc:sldMk cId="1097755191" sldId="258"/>
            <ac:spMk id="3" creationId="{56186454-E6BC-F5E5-A978-4B4665274067}"/>
          </ac:spMkLst>
        </pc:spChg>
        <pc:spChg chg="mod">
          <ac:chgData name="suzi clapham" userId="5d72bb80ef6b02ac" providerId="LiveId" clId="{6B2B1E4C-5EE9-4F89-861E-47327AC4BB8C}" dt="2024-11-08T01:47:23.138" v="3922" actId="20577"/>
          <ac:spMkLst>
            <pc:docMk/>
            <pc:sldMk cId="1097755191" sldId="258"/>
            <ac:spMk id="4" creationId="{8AF5DB72-E3CF-CE96-EA64-D9433B28805F}"/>
          </ac:spMkLst>
        </pc:spChg>
        <pc:spChg chg="add mod">
          <ac:chgData name="suzi clapham" userId="5d72bb80ef6b02ac" providerId="LiveId" clId="{6B2B1E4C-5EE9-4F89-861E-47327AC4BB8C}" dt="2024-11-08T01:45:30.046" v="3876" actId="1076"/>
          <ac:spMkLst>
            <pc:docMk/>
            <pc:sldMk cId="1097755191" sldId="258"/>
            <ac:spMk id="6" creationId="{2395634A-D6AA-DA96-A90B-9EBD805E0164}"/>
          </ac:spMkLst>
        </pc:spChg>
        <pc:spChg chg="del mod">
          <ac:chgData name="suzi clapham" userId="5d72bb80ef6b02ac" providerId="LiveId" clId="{6B2B1E4C-5EE9-4F89-861E-47327AC4BB8C}" dt="2024-11-07T21:03:16.989" v="839" actId="478"/>
          <ac:spMkLst>
            <pc:docMk/>
            <pc:sldMk cId="1097755191" sldId="258"/>
            <ac:spMk id="9" creationId="{D8B4C53C-C1D3-AA9D-35B9-305C723B9E42}"/>
          </ac:spMkLst>
        </pc:spChg>
        <pc:spChg chg="add mod">
          <ac:chgData name="suzi clapham" userId="5d72bb80ef6b02ac" providerId="LiveId" clId="{6B2B1E4C-5EE9-4F89-861E-47327AC4BB8C}" dt="2024-11-08T04:41:29.148" v="5790" actId="20577"/>
          <ac:spMkLst>
            <pc:docMk/>
            <pc:sldMk cId="1097755191" sldId="258"/>
            <ac:spMk id="10" creationId="{AF064F7A-0B2E-6509-20A0-CAD193EDC309}"/>
          </ac:spMkLst>
        </pc:spChg>
        <pc:picChg chg="del">
          <ac:chgData name="suzi clapham" userId="5d72bb80ef6b02ac" providerId="LiveId" clId="{6B2B1E4C-5EE9-4F89-861E-47327AC4BB8C}" dt="2024-11-07T04:43:05.299" v="422" actId="478"/>
          <ac:picMkLst>
            <pc:docMk/>
            <pc:sldMk cId="1097755191" sldId="258"/>
            <ac:picMk id="5" creationId="{A9375575-7229-937C-2828-EE13B0945C73}"/>
          </ac:picMkLst>
        </pc:picChg>
        <pc:picChg chg="del mod">
          <ac:chgData name="suzi clapham" userId="5d72bb80ef6b02ac" providerId="LiveId" clId="{6B2B1E4C-5EE9-4F89-861E-47327AC4BB8C}" dt="2024-11-08T01:49:47.291" v="3924" actId="478"/>
          <ac:picMkLst>
            <pc:docMk/>
            <pc:sldMk cId="1097755191" sldId="258"/>
            <ac:picMk id="7" creationId="{2C95C9CB-5CC6-EDE3-A22B-B71316100F18}"/>
          </ac:picMkLst>
        </pc:picChg>
        <pc:picChg chg="mod">
          <ac:chgData name="suzi clapham" userId="5d72bb80ef6b02ac" providerId="LiveId" clId="{6B2B1E4C-5EE9-4F89-861E-47327AC4BB8C}" dt="2024-11-08T01:51:15.063" v="3925" actId="1076"/>
          <ac:picMkLst>
            <pc:docMk/>
            <pc:sldMk cId="1097755191" sldId="258"/>
            <ac:picMk id="8" creationId="{200B0C69-D2F0-52F0-164C-7499A8FFEB1A}"/>
          </ac:picMkLst>
        </pc:picChg>
      </pc:sldChg>
      <pc:sldChg chg="addSp delSp modSp mod modTransition setBg delAnim modNotesTx">
        <pc:chgData name="suzi clapham" userId="5d72bb80ef6b02ac" providerId="LiveId" clId="{6B2B1E4C-5EE9-4F89-861E-47327AC4BB8C}" dt="2024-11-11T22:31:54.606" v="9777" actId="20577"/>
        <pc:sldMkLst>
          <pc:docMk/>
          <pc:sldMk cId="34567414" sldId="261"/>
        </pc:sldMkLst>
        <pc:spChg chg="mod">
          <ac:chgData name="suzi clapham" userId="5d72bb80ef6b02ac" providerId="LiveId" clId="{6B2B1E4C-5EE9-4F89-861E-47327AC4BB8C}" dt="2024-11-09T01:24:36.406" v="9695" actId="14100"/>
          <ac:spMkLst>
            <pc:docMk/>
            <pc:sldMk cId="34567414" sldId="261"/>
            <ac:spMk id="3" creationId="{675478C5-92B5-865C-B8F7-525F7CAB2493}"/>
          </ac:spMkLst>
        </pc:spChg>
        <pc:spChg chg="del mod">
          <ac:chgData name="suzi clapham" userId="5d72bb80ef6b02ac" providerId="LiveId" clId="{6B2B1E4C-5EE9-4F89-861E-47327AC4BB8C}" dt="2024-11-09T01:26:55.230" v="9697" actId="478"/>
          <ac:spMkLst>
            <pc:docMk/>
            <pc:sldMk cId="34567414" sldId="261"/>
            <ac:spMk id="4" creationId="{09FAB5C4-2789-0462-B677-12AAE0450201}"/>
          </ac:spMkLst>
        </pc:spChg>
        <pc:spChg chg="del mod">
          <ac:chgData name="suzi clapham" userId="5d72bb80ef6b02ac" providerId="LiveId" clId="{6B2B1E4C-5EE9-4F89-861E-47327AC4BB8C}" dt="2024-11-09T01:26:50.882" v="9696" actId="478"/>
          <ac:spMkLst>
            <pc:docMk/>
            <pc:sldMk cId="34567414" sldId="261"/>
            <ac:spMk id="6" creationId="{B92AA128-95E5-3549-378F-DDE0E571FBD0}"/>
          </ac:spMkLst>
        </pc:spChg>
        <pc:picChg chg="del mod">
          <ac:chgData name="suzi clapham" userId="5d72bb80ef6b02ac" providerId="LiveId" clId="{6B2B1E4C-5EE9-4F89-861E-47327AC4BB8C}" dt="2024-11-09T01:15:01.731" v="9658" actId="478"/>
          <ac:picMkLst>
            <pc:docMk/>
            <pc:sldMk cId="34567414" sldId="261"/>
            <ac:picMk id="5" creationId="{27A688D5-1018-9A65-B6B2-69C2ED6E3EF7}"/>
          </ac:picMkLst>
        </pc:picChg>
        <pc:picChg chg="del mod">
          <ac:chgData name="suzi clapham" userId="5d72bb80ef6b02ac" providerId="LiveId" clId="{6B2B1E4C-5EE9-4F89-861E-47327AC4BB8C}" dt="2024-11-08T22:17:10.892" v="7931" actId="478"/>
          <ac:picMkLst>
            <pc:docMk/>
            <pc:sldMk cId="34567414" sldId="261"/>
            <ac:picMk id="7" creationId="{898639A7-7DBF-434E-15E5-7E93AC8E1BCB}"/>
          </ac:picMkLst>
        </pc:picChg>
        <pc:picChg chg="add mod">
          <ac:chgData name="suzi clapham" userId="5d72bb80ef6b02ac" providerId="LiveId" clId="{6B2B1E4C-5EE9-4F89-861E-47327AC4BB8C}" dt="2024-11-09T01:30:35.304" v="9715" actId="1076"/>
          <ac:picMkLst>
            <pc:docMk/>
            <pc:sldMk cId="34567414" sldId="261"/>
            <ac:picMk id="9" creationId="{936A4D4C-9A63-AF42-C337-4FFA3876197C}"/>
          </ac:picMkLst>
        </pc:picChg>
        <pc:picChg chg="add del mod">
          <ac:chgData name="suzi clapham" userId="5d72bb80ef6b02ac" providerId="LiveId" clId="{6B2B1E4C-5EE9-4F89-861E-47327AC4BB8C}" dt="2024-11-09T01:29:12.686" v="9704" actId="478"/>
          <ac:picMkLst>
            <pc:docMk/>
            <pc:sldMk cId="34567414" sldId="261"/>
            <ac:picMk id="11" creationId="{0710FBB8-5800-09FC-73BE-748B956FB45C}"/>
          </ac:picMkLst>
        </pc:picChg>
        <pc:picChg chg="add mod">
          <ac:chgData name="suzi clapham" userId="5d72bb80ef6b02ac" providerId="LiveId" clId="{6B2B1E4C-5EE9-4F89-861E-47327AC4BB8C}" dt="2024-11-09T01:30:23.230" v="9713" actId="14100"/>
          <ac:picMkLst>
            <pc:docMk/>
            <pc:sldMk cId="34567414" sldId="261"/>
            <ac:picMk id="13" creationId="{A9EA61E3-9F91-3C05-221C-DAE67AAB0671}"/>
          </ac:picMkLst>
        </pc:picChg>
        <pc:picChg chg="mod">
          <ac:chgData name="suzi clapham" userId="5d72bb80ef6b02ac" providerId="LiveId" clId="{6B2B1E4C-5EE9-4F89-861E-47327AC4BB8C}" dt="2024-11-09T01:32:31.895" v="9721" actId="1076"/>
          <ac:picMkLst>
            <pc:docMk/>
            <pc:sldMk cId="34567414" sldId="261"/>
            <ac:picMk id="14" creationId="{617F2E81-D9C0-AD85-999E-113659FCC557}"/>
          </ac:picMkLst>
        </pc:picChg>
      </pc:sldChg>
      <pc:sldChg chg="del">
        <pc:chgData name="suzi clapham" userId="5d72bb80ef6b02ac" providerId="LiveId" clId="{6B2B1E4C-5EE9-4F89-861E-47327AC4BB8C}" dt="2024-11-07T04:21:29.575" v="4" actId="2696"/>
        <pc:sldMkLst>
          <pc:docMk/>
          <pc:sldMk cId="4053767228" sldId="262"/>
        </pc:sldMkLst>
      </pc:sldChg>
      <pc:sldChg chg="del">
        <pc:chgData name="suzi clapham" userId="5d72bb80ef6b02ac" providerId="LiveId" clId="{6B2B1E4C-5EE9-4F89-861E-47327AC4BB8C}" dt="2024-11-07T04:21:16.788" v="2" actId="2696"/>
        <pc:sldMkLst>
          <pc:docMk/>
          <pc:sldMk cId="2253071926" sldId="265"/>
        </pc:sldMkLst>
      </pc:sldChg>
      <pc:sldChg chg="addSp delSp modSp mod modTransition setBg delAnim modNotes modNotesTx">
        <pc:chgData name="suzi clapham" userId="5d72bb80ef6b02ac" providerId="LiveId" clId="{6B2B1E4C-5EE9-4F89-861E-47327AC4BB8C}" dt="2024-11-09T01:07:18" v="9652" actId="1035"/>
        <pc:sldMkLst>
          <pc:docMk/>
          <pc:sldMk cId="2070108307" sldId="266"/>
        </pc:sldMkLst>
        <pc:spChg chg="mod">
          <ac:chgData name="suzi clapham" userId="5d72bb80ef6b02ac" providerId="LiveId" clId="{6B2B1E4C-5EE9-4F89-861E-47327AC4BB8C}" dt="2024-11-07T21:46:37.482" v="2448" actId="1076"/>
          <ac:spMkLst>
            <pc:docMk/>
            <pc:sldMk cId="2070108307" sldId="266"/>
            <ac:spMk id="2" creationId="{535AC783-B6F3-62F9-927B-768144725B53}"/>
          </ac:spMkLst>
        </pc:spChg>
        <pc:spChg chg="mod">
          <ac:chgData name="suzi clapham" userId="5d72bb80ef6b02ac" providerId="LiveId" clId="{6B2B1E4C-5EE9-4F89-861E-47327AC4BB8C}" dt="2024-11-07T21:46:44.936" v="2449" actId="1076"/>
          <ac:spMkLst>
            <pc:docMk/>
            <pc:sldMk cId="2070108307" sldId="266"/>
            <ac:spMk id="3" creationId="{1C310287-F207-A96C-55B2-F88FC72B1F69}"/>
          </ac:spMkLst>
        </pc:spChg>
        <pc:spChg chg="add mod">
          <ac:chgData name="suzi clapham" userId="5d72bb80ef6b02ac" providerId="LiveId" clId="{6B2B1E4C-5EE9-4F89-861E-47327AC4BB8C}" dt="2024-11-09T01:01:02.869" v="9626" actId="1076"/>
          <ac:spMkLst>
            <pc:docMk/>
            <pc:sldMk cId="2070108307" sldId="266"/>
            <ac:spMk id="7" creationId="{5464EC36-B1FA-B446-37EE-7F3BC73152D4}"/>
          </ac:spMkLst>
        </pc:spChg>
        <pc:spChg chg="add mod">
          <ac:chgData name="suzi clapham" userId="5d72bb80ef6b02ac" providerId="LiveId" clId="{6B2B1E4C-5EE9-4F89-861E-47327AC4BB8C}" dt="2024-11-07T21:47:12.534" v="2451" actId="1076"/>
          <ac:spMkLst>
            <pc:docMk/>
            <pc:sldMk cId="2070108307" sldId="266"/>
            <ac:spMk id="8" creationId="{618FF5AA-093B-E5D4-26A4-791B00F7377A}"/>
          </ac:spMkLst>
        </pc:spChg>
        <pc:spChg chg="add mod">
          <ac:chgData name="suzi clapham" userId="5d72bb80ef6b02ac" providerId="LiveId" clId="{6B2B1E4C-5EE9-4F89-861E-47327AC4BB8C}" dt="2024-11-07T21:47:16.894" v="2452" actId="1076"/>
          <ac:spMkLst>
            <pc:docMk/>
            <pc:sldMk cId="2070108307" sldId="266"/>
            <ac:spMk id="9" creationId="{D86FD58D-366D-A744-205C-2ABBFF14F3B3}"/>
          </ac:spMkLst>
        </pc:spChg>
        <pc:spChg chg="add mod">
          <ac:chgData name="suzi clapham" userId="5d72bb80ef6b02ac" providerId="LiveId" clId="{6B2B1E4C-5EE9-4F89-861E-47327AC4BB8C}" dt="2024-11-09T01:01:07.231" v="9627" actId="1076"/>
          <ac:spMkLst>
            <pc:docMk/>
            <pc:sldMk cId="2070108307" sldId="266"/>
            <ac:spMk id="10" creationId="{2652158A-43CA-B074-527A-8375330E3352}"/>
          </ac:spMkLst>
        </pc:spChg>
        <pc:picChg chg="mod">
          <ac:chgData name="suzi clapham" userId="5d72bb80ef6b02ac" providerId="LiveId" clId="{6B2B1E4C-5EE9-4F89-861E-47327AC4BB8C}" dt="2024-11-09T01:07:18" v="9652" actId="1035"/>
          <ac:picMkLst>
            <pc:docMk/>
            <pc:sldMk cId="2070108307" sldId="266"/>
            <ac:picMk id="4" creationId="{BE6A26B7-EE74-A48A-30E5-377D06F2707B}"/>
          </ac:picMkLst>
        </pc:picChg>
        <pc:picChg chg="del">
          <ac:chgData name="suzi clapham" userId="5d72bb80ef6b02ac" providerId="LiveId" clId="{6B2B1E4C-5EE9-4F89-861E-47327AC4BB8C}" dt="2024-11-07T05:02:34.367" v="659" actId="478"/>
          <ac:picMkLst>
            <pc:docMk/>
            <pc:sldMk cId="2070108307" sldId="266"/>
            <ac:picMk id="5" creationId="{52366F70-81FE-420D-F017-F12DBCADFE11}"/>
          </ac:picMkLst>
        </pc:picChg>
        <pc:picChg chg="del">
          <ac:chgData name="suzi clapham" userId="5d72bb80ef6b02ac" providerId="LiveId" clId="{6B2B1E4C-5EE9-4F89-861E-47327AC4BB8C}" dt="2024-11-07T21:34:34.557" v="2151" actId="478"/>
          <ac:picMkLst>
            <pc:docMk/>
            <pc:sldMk cId="2070108307" sldId="266"/>
            <ac:picMk id="6" creationId="{008AB09C-CE77-EAD5-68CE-CE0498AA3C60}"/>
          </ac:picMkLst>
        </pc:picChg>
        <pc:picChg chg="del mod">
          <ac:chgData name="suzi clapham" userId="5d72bb80ef6b02ac" providerId="LiveId" clId="{6B2B1E4C-5EE9-4F89-861E-47327AC4BB8C}" dt="2024-11-08T01:21:41.287" v="3396" actId="478"/>
          <ac:picMkLst>
            <pc:docMk/>
            <pc:sldMk cId="2070108307" sldId="266"/>
            <ac:picMk id="11" creationId="{8386ED53-245A-A6A9-689E-934543306480}"/>
          </ac:picMkLst>
        </pc:picChg>
        <pc:picChg chg="del mod">
          <ac:chgData name="suzi clapham" userId="5d72bb80ef6b02ac" providerId="LiveId" clId="{6B2B1E4C-5EE9-4F89-861E-47327AC4BB8C}" dt="2024-11-09T01:01:33.815" v="9629" actId="478"/>
          <ac:picMkLst>
            <pc:docMk/>
            <pc:sldMk cId="2070108307" sldId="266"/>
            <ac:picMk id="12" creationId="{200ACF0B-9079-D31B-404E-60F12A31C0C7}"/>
          </ac:picMkLst>
        </pc:picChg>
      </pc:sldChg>
      <pc:sldChg chg="delSp modSp mod modTransition setBg delAnim modNotesTx">
        <pc:chgData name="suzi clapham" userId="5d72bb80ef6b02ac" providerId="LiveId" clId="{6B2B1E4C-5EE9-4F89-861E-47327AC4BB8C}" dt="2024-11-11T22:31:25.606" v="9754" actId="20577"/>
        <pc:sldMkLst>
          <pc:docMk/>
          <pc:sldMk cId="2915312913" sldId="267"/>
        </pc:sldMkLst>
        <pc:spChg chg="mod">
          <ac:chgData name="suzi clapham" userId="5d72bb80ef6b02ac" providerId="LiveId" clId="{6B2B1E4C-5EE9-4F89-861E-47327AC4BB8C}" dt="2024-11-07T22:07:13.543" v="2790" actId="207"/>
          <ac:spMkLst>
            <pc:docMk/>
            <pc:sldMk cId="2915312913" sldId="267"/>
            <ac:spMk id="2" creationId="{C1736C06-3793-A821-F776-93E07209E3C0}"/>
          </ac:spMkLst>
        </pc:spChg>
        <pc:spChg chg="mod">
          <ac:chgData name="suzi clapham" userId="5d72bb80ef6b02ac" providerId="LiveId" clId="{6B2B1E4C-5EE9-4F89-861E-47327AC4BB8C}" dt="2024-11-08T21:16:18.577" v="7199" actId="1076"/>
          <ac:spMkLst>
            <pc:docMk/>
            <pc:sldMk cId="2915312913" sldId="267"/>
            <ac:spMk id="3" creationId="{68492E61-0B15-700A-99AE-D0ACE98CF727}"/>
          </ac:spMkLst>
        </pc:spChg>
        <pc:spChg chg="mod">
          <ac:chgData name="suzi clapham" userId="5d72bb80ef6b02ac" providerId="LiveId" clId="{6B2B1E4C-5EE9-4F89-861E-47327AC4BB8C}" dt="2024-11-07T22:07:18.857" v="2791" actId="207"/>
          <ac:spMkLst>
            <pc:docMk/>
            <pc:sldMk cId="2915312913" sldId="267"/>
            <ac:spMk id="4" creationId="{E03941AE-0005-913D-7216-63844A619BC6}"/>
          </ac:spMkLst>
        </pc:spChg>
        <pc:spChg chg="mod">
          <ac:chgData name="suzi clapham" userId="5d72bb80ef6b02ac" providerId="LiveId" clId="{6B2B1E4C-5EE9-4F89-861E-47327AC4BB8C}" dt="2024-11-07T22:07:28.891" v="2793" actId="207"/>
          <ac:spMkLst>
            <pc:docMk/>
            <pc:sldMk cId="2915312913" sldId="267"/>
            <ac:spMk id="6" creationId="{0AE45AA0-2459-7EAC-C0D1-8398556DC13A}"/>
          </ac:spMkLst>
        </pc:spChg>
        <pc:picChg chg="del">
          <ac:chgData name="suzi clapham" userId="5d72bb80ef6b02ac" providerId="LiveId" clId="{6B2B1E4C-5EE9-4F89-861E-47327AC4BB8C}" dt="2024-11-07T04:58:42.760" v="613" actId="478"/>
          <ac:picMkLst>
            <pc:docMk/>
            <pc:sldMk cId="2915312913" sldId="267"/>
            <ac:picMk id="5" creationId="{F0C9FE0D-516F-127A-13C2-F0D07423F238}"/>
          </ac:picMkLst>
        </pc:picChg>
        <pc:picChg chg="mod">
          <ac:chgData name="suzi clapham" userId="5d72bb80ef6b02ac" providerId="LiveId" clId="{6B2B1E4C-5EE9-4F89-861E-47327AC4BB8C}" dt="2024-11-07T05:02:06.019" v="658" actId="1035"/>
          <ac:picMkLst>
            <pc:docMk/>
            <pc:sldMk cId="2915312913" sldId="267"/>
            <ac:picMk id="7" creationId="{73EA7844-D94E-D6B9-3B81-33411BB66DC9}"/>
          </ac:picMkLst>
        </pc:picChg>
      </pc:sldChg>
      <pc:sldChg chg="modTransition setBg">
        <pc:chgData name="suzi clapham" userId="5d72bb80ef6b02ac" providerId="LiveId" clId="{6B2B1E4C-5EE9-4F89-861E-47327AC4BB8C}" dt="2024-11-08T23:00:51.975" v="8964"/>
        <pc:sldMkLst>
          <pc:docMk/>
          <pc:sldMk cId="606387228" sldId="268"/>
        </pc:sldMkLst>
      </pc:sldChg>
      <pc:sldChg chg="del">
        <pc:chgData name="suzi clapham" userId="5d72bb80ef6b02ac" providerId="LiveId" clId="{6B2B1E4C-5EE9-4F89-861E-47327AC4BB8C}" dt="2024-11-07T04:21:24.705" v="3" actId="2696"/>
        <pc:sldMkLst>
          <pc:docMk/>
          <pc:sldMk cId="3452479128" sldId="269"/>
        </pc:sldMkLst>
      </pc:sldChg>
      <pc:sldChg chg="del">
        <pc:chgData name="suzi clapham" userId="5d72bb80ef6b02ac" providerId="LiveId" clId="{6B2B1E4C-5EE9-4F89-861E-47327AC4BB8C}" dt="2024-11-07T04:21:11.377" v="1" actId="2696"/>
        <pc:sldMkLst>
          <pc:docMk/>
          <pc:sldMk cId="2151823521" sldId="270"/>
        </pc:sldMkLst>
      </pc:sldChg>
      <pc:sldChg chg="del">
        <pc:chgData name="suzi clapham" userId="5d72bb80ef6b02ac" providerId="LiveId" clId="{6B2B1E4C-5EE9-4F89-861E-47327AC4BB8C}" dt="2024-11-07T04:22:08.948" v="5" actId="2696"/>
        <pc:sldMkLst>
          <pc:docMk/>
          <pc:sldMk cId="3747483709" sldId="271"/>
        </pc:sldMkLst>
      </pc:sldChg>
      <pc:sldChg chg="modTransition setBg modNotesTx">
        <pc:chgData name="suzi clapham" userId="5d72bb80ef6b02ac" providerId="LiveId" clId="{6B2B1E4C-5EE9-4F89-861E-47327AC4BB8C}" dt="2024-11-11T22:30:49.628" v="9742" actId="20577"/>
        <pc:sldMkLst>
          <pc:docMk/>
          <pc:sldMk cId="4012572970" sldId="273"/>
        </pc:sldMkLst>
      </pc:sldChg>
      <pc:sldChg chg="delSp modSp mod modTransition setBg delAnim modNotesTx">
        <pc:chgData name="suzi clapham" userId="5d72bb80ef6b02ac" providerId="LiveId" clId="{6B2B1E4C-5EE9-4F89-861E-47327AC4BB8C}" dt="2024-11-11T22:32:03.781" v="9789" actId="20577"/>
        <pc:sldMkLst>
          <pc:docMk/>
          <pc:sldMk cId="3541164418" sldId="274"/>
        </pc:sldMkLst>
        <pc:spChg chg="mod">
          <ac:chgData name="suzi clapham" userId="5d72bb80ef6b02ac" providerId="LiveId" clId="{6B2B1E4C-5EE9-4F89-861E-47327AC4BB8C}" dt="2024-11-08T22:29:26.794" v="8170" actId="1076"/>
          <ac:spMkLst>
            <pc:docMk/>
            <pc:sldMk cId="3541164418" sldId="274"/>
            <ac:spMk id="2" creationId="{601D9774-9EE9-1EDD-6C27-3E697948FDDE}"/>
          </ac:spMkLst>
        </pc:spChg>
        <pc:spChg chg="mod">
          <ac:chgData name="suzi clapham" userId="5d72bb80ef6b02ac" providerId="LiveId" clId="{6B2B1E4C-5EE9-4F89-861E-47327AC4BB8C}" dt="2024-11-08T22:28:05.694" v="8154" actId="1037"/>
          <ac:spMkLst>
            <pc:docMk/>
            <pc:sldMk cId="3541164418" sldId="274"/>
            <ac:spMk id="3" creationId="{675478C5-92B5-865C-B8F7-525F7CAB2493}"/>
          </ac:spMkLst>
        </pc:spChg>
        <pc:picChg chg="mod">
          <ac:chgData name="suzi clapham" userId="5d72bb80ef6b02ac" providerId="LiveId" clId="{6B2B1E4C-5EE9-4F89-861E-47327AC4BB8C}" dt="2024-11-08T22:29:33.099" v="8186" actId="1036"/>
          <ac:picMkLst>
            <pc:docMk/>
            <pc:sldMk cId="3541164418" sldId="274"/>
            <ac:picMk id="4" creationId="{1DBF5C41-B636-0241-78D7-DE312A4A66CE}"/>
          </ac:picMkLst>
        </pc:picChg>
        <pc:picChg chg="del mod">
          <ac:chgData name="suzi clapham" userId="5d72bb80ef6b02ac" providerId="LiveId" clId="{6B2B1E4C-5EE9-4F89-861E-47327AC4BB8C}" dt="2024-11-11T22:26:40.540" v="9729" actId="478"/>
          <ac:picMkLst>
            <pc:docMk/>
            <pc:sldMk cId="3541164418" sldId="274"/>
            <ac:picMk id="5" creationId="{073D1348-71DA-6C7A-B818-48747D11AB2C}"/>
          </ac:picMkLst>
        </pc:picChg>
        <pc:picChg chg="del mod">
          <ac:chgData name="suzi clapham" userId="5d72bb80ef6b02ac" providerId="LiveId" clId="{6B2B1E4C-5EE9-4F89-861E-47327AC4BB8C}" dt="2024-11-08T22:31:12.219" v="8188" actId="478"/>
          <ac:picMkLst>
            <pc:docMk/>
            <pc:sldMk cId="3541164418" sldId="274"/>
            <ac:picMk id="5" creationId="{BD72AB0F-D846-C667-005C-F27FAC4C123E}"/>
          </ac:picMkLst>
        </pc:picChg>
        <pc:picChg chg="del mod">
          <ac:chgData name="suzi clapham" userId="5d72bb80ef6b02ac" providerId="LiveId" clId="{6B2B1E4C-5EE9-4F89-861E-47327AC4BB8C}" dt="2024-11-09T01:36:01.570" v="9725" actId="478"/>
          <ac:picMkLst>
            <pc:docMk/>
            <pc:sldMk cId="3541164418" sldId="274"/>
            <ac:picMk id="6" creationId="{52917EBE-A6E3-5F4F-198F-F516445D317F}"/>
          </ac:picMkLst>
        </pc:picChg>
        <pc:picChg chg="mod">
          <ac:chgData name="suzi clapham" userId="5d72bb80ef6b02ac" providerId="LiveId" clId="{6B2B1E4C-5EE9-4F89-861E-47327AC4BB8C}" dt="2024-11-11T22:29:30.159" v="9730" actId="1076"/>
          <ac:picMkLst>
            <pc:docMk/>
            <pc:sldMk cId="3541164418" sldId="274"/>
            <ac:picMk id="6" creationId="{E20623D2-DB0C-6FEC-9FD0-9A3A9C6928E5}"/>
          </ac:picMkLst>
        </pc:picChg>
        <pc:picChg chg="del mod">
          <ac:chgData name="suzi clapham" userId="5d72bb80ef6b02ac" providerId="LiveId" clId="{6B2B1E4C-5EE9-4F89-861E-47327AC4BB8C}" dt="2024-11-11T22:25:21.788" v="9727" actId="21"/>
          <ac:picMkLst>
            <pc:docMk/>
            <pc:sldMk cId="3541164418" sldId="274"/>
            <ac:picMk id="7" creationId="{2FADD7A8-476D-F756-401A-DB35AB0254ED}"/>
          </ac:picMkLst>
        </pc:picChg>
        <pc:picChg chg="mod">
          <ac:chgData name="suzi clapham" userId="5d72bb80ef6b02ac" providerId="LiveId" clId="{6B2B1E4C-5EE9-4F89-861E-47327AC4BB8C}" dt="2024-11-08T22:28:17.736" v="8160" actId="1038"/>
          <ac:picMkLst>
            <pc:docMk/>
            <pc:sldMk cId="3541164418" sldId="274"/>
            <ac:picMk id="8" creationId="{C37066C6-4111-88CD-40FE-B77BE00FD41E}"/>
          </ac:picMkLst>
        </pc:picChg>
      </pc:sldChg>
      <pc:sldChg chg="delSp modSp new mod modTransition delAnim modNotesTx">
        <pc:chgData name="suzi clapham" userId="5d72bb80ef6b02ac" providerId="LiveId" clId="{6B2B1E4C-5EE9-4F89-861E-47327AC4BB8C}" dt="2024-11-08T23:03:51.014" v="8966" actId="1076"/>
        <pc:sldMkLst>
          <pc:docMk/>
          <pc:sldMk cId="1977031912" sldId="275"/>
        </pc:sldMkLst>
        <pc:spChg chg="mod">
          <ac:chgData name="suzi clapham" userId="5d72bb80ef6b02ac" providerId="LiveId" clId="{6B2B1E4C-5EE9-4F89-861E-47327AC4BB8C}" dt="2024-11-08T01:38:24.012" v="3798" actId="14100"/>
          <ac:spMkLst>
            <pc:docMk/>
            <pc:sldMk cId="1977031912" sldId="275"/>
            <ac:spMk id="2" creationId="{4EE13A5E-93AB-4732-7A46-63316320F0A8}"/>
          </ac:spMkLst>
        </pc:spChg>
        <pc:spChg chg="del mod">
          <ac:chgData name="suzi clapham" userId="5d72bb80ef6b02ac" providerId="LiveId" clId="{6B2B1E4C-5EE9-4F89-861E-47327AC4BB8C}" dt="2024-11-07T04:22:25.816" v="8" actId="478"/>
          <ac:spMkLst>
            <pc:docMk/>
            <pc:sldMk cId="1977031912" sldId="275"/>
            <ac:spMk id="3" creationId="{D97AF3E6-4EAA-F390-1FA9-51AEBAFBEA3A}"/>
          </ac:spMkLst>
        </pc:spChg>
        <pc:picChg chg="mod">
          <ac:chgData name="suzi clapham" userId="5d72bb80ef6b02ac" providerId="LiveId" clId="{6B2B1E4C-5EE9-4F89-861E-47327AC4BB8C}" dt="2024-11-08T23:03:51.014" v="8966" actId="1076"/>
          <ac:picMkLst>
            <pc:docMk/>
            <pc:sldMk cId="1977031912" sldId="275"/>
            <ac:picMk id="3" creationId="{0E8E862A-EF41-5BB0-3FDB-FB9720F9E677}"/>
          </ac:picMkLst>
        </pc:picChg>
        <pc:picChg chg="del mod">
          <ac:chgData name="suzi clapham" userId="5d72bb80ef6b02ac" providerId="LiveId" clId="{6B2B1E4C-5EE9-4F89-861E-47327AC4BB8C}" dt="2024-11-07T22:22:05.390" v="3186" actId="478"/>
          <ac:picMkLst>
            <pc:docMk/>
            <pc:sldMk cId="1977031912" sldId="275"/>
            <ac:picMk id="4" creationId="{E36969A3-E6E2-463B-B60C-DA207BDC2EE2}"/>
          </ac:picMkLst>
        </pc:picChg>
        <pc:picChg chg="del mod">
          <ac:chgData name="suzi clapham" userId="5d72bb80ef6b02ac" providerId="LiveId" clId="{6B2B1E4C-5EE9-4F89-861E-47327AC4BB8C}" dt="2024-11-08T23:02:26.070" v="8965" actId="478"/>
          <ac:picMkLst>
            <pc:docMk/>
            <pc:sldMk cId="1977031912" sldId="275"/>
            <ac:picMk id="5" creationId="{6C0882C0-A533-3E47-CF42-9009B3F9205E}"/>
          </ac:picMkLst>
        </pc:picChg>
      </pc:sldChg>
      <pc:sldChg chg="modSp add mod ord modTransition setBg modNotesTx">
        <pc:chgData name="suzi clapham" userId="5d72bb80ef6b02ac" providerId="LiveId" clId="{6B2B1E4C-5EE9-4F89-861E-47327AC4BB8C}" dt="2024-11-08T23:00:51.975" v="8964"/>
        <pc:sldMkLst>
          <pc:docMk/>
          <pc:sldMk cId="595296389" sldId="276"/>
        </pc:sldMkLst>
        <pc:spChg chg="mod">
          <ac:chgData name="suzi clapham" userId="5d72bb80ef6b02ac" providerId="LiveId" clId="{6B2B1E4C-5EE9-4F89-861E-47327AC4BB8C}" dt="2024-11-08T21:11:10.761" v="7196" actId="1076"/>
          <ac:spMkLst>
            <pc:docMk/>
            <pc:sldMk cId="595296389" sldId="276"/>
            <ac:spMk id="2" creationId="{2395634A-D6AA-DA96-A90B-9EBD805E0164}"/>
          </ac:spMkLst>
        </pc:spChg>
        <pc:spChg chg="mod">
          <ac:chgData name="suzi clapham" userId="5d72bb80ef6b02ac" providerId="LiveId" clId="{6B2B1E4C-5EE9-4F89-861E-47327AC4BB8C}" dt="2024-11-08T21:10:34.461" v="7191" actId="1076"/>
          <ac:spMkLst>
            <pc:docMk/>
            <pc:sldMk cId="595296389" sldId="276"/>
            <ac:spMk id="4" creationId="{9AE5CD48-ABB4-32C5-2005-C15780838A30}"/>
          </ac:spMkLst>
        </pc:spChg>
        <pc:spChg chg="mod">
          <ac:chgData name="suzi clapham" userId="5d72bb80ef6b02ac" providerId="LiveId" clId="{6B2B1E4C-5EE9-4F89-861E-47327AC4BB8C}" dt="2024-11-08T21:10:39.214" v="7192" actId="1076"/>
          <ac:spMkLst>
            <pc:docMk/>
            <pc:sldMk cId="595296389" sldId="276"/>
            <ac:spMk id="5" creationId="{AF5CC987-3B2D-9323-F4B2-BFA6B5E4E802}"/>
          </ac:spMkLst>
        </pc:spChg>
        <pc:spChg chg="mod">
          <ac:chgData name="suzi clapham" userId="5d72bb80ef6b02ac" providerId="LiveId" clId="{6B2B1E4C-5EE9-4F89-861E-47327AC4BB8C}" dt="2024-11-08T21:10:41.975" v="7193" actId="1076"/>
          <ac:spMkLst>
            <pc:docMk/>
            <pc:sldMk cId="595296389" sldId="276"/>
            <ac:spMk id="6" creationId="{07DBD001-4692-41D9-F902-C222ABBC1A32}"/>
          </ac:spMkLst>
        </pc:spChg>
        <pc:picChg chg="mod">
          <ac:chgData name="suzi clapham" userId="5d72bb80ef6b02ac" providerId="LiveId" clId="{6B2B1E4C-5EE9-4F89-861E-47327AC4BB8C}" dt="2024-11-08T21:10:06.088" v="7186" actId="1076"/>
          <ac:picMkLst>
            <pc:docMk/>
            <pc:sldMk cId="595296389" sldId="276"/>
            <ac:picMk id="8" creationId="{CFD7B0F5-A4AF-8DDA-C441-4804B719ECC3}"/>
          </ac:picMkLst>
        </pc:picChg>
        <pc:picChg chg="mod">
          <ac:chgData name="suzi clapham" userId="5d72bb80ef6b02ac" providerId="LiveId" clId="{6B2B1E4C-5EE9-4F89-861E-47327AC4BB8C}" dt="2024-11-08T21:10:25.066" v="7190" actId="1076"/>
          <ac:picMkLst>
            <pc:docMk/>
            <pc:sldMk cId="595296389" sldId="276"/>
            <ac:picMk id="10" creationId="{E516C0FD-576F-41F7-BAA6-0C45497F85CA}"/>
          </ac:picMkLst>
        </pc:picChg>
      </pc:sldChg>
      <pc:sldChg chg="addSp delSp modSp add mod modTransition setBg modNotesTx">
        <pc:chgData name="suzi clapham" userId="5d72bb80ef6b02ac" providerId="LiveId" clId="{6B2B1E4C-5EE9-4F89-861E-47327AC4BB8C}" dt="2024-11-11T22:31:46.690" v="9766" actId="20577"/>
        <pc:sldMkLst>
          <pc:docMk/>
          <pc:sldMk cId="1251397631" sldId="277"/>
        </pc:sldMkLst>
        <pc:spChg chg="del mod">
          <ac:chgData name="suzi clapham" userId="5d72bb80ef6b02ac" providerId="LiveId" clId="{6B2B1E4C-5EE9-4F89-861E-47327AC4BB8C}" dt="2024-11-08T05:30:46.320" v="6853" actId="478"/>
          <ac:spMkLst>
            <pc:docMk/>
            <pc:sldMk cId="1251397631" sldId="277"/>
            <ac:spMk id="2" creationId="{D2853903-F8CB-FFBA-8E05-096EAA60B6A6}"/>
          </ac:spMkLst>
        </pc:spChg>
        <pc:spChg chg="del mod">
          <ac:chgData name="suzi clapham" userId="5d72bb80ef6b02ac" providerId="LiveId" clId="{6B2B1E4C-5EE9-4F89-861E-47327AC4BB8C}" dt="2024-11-08T05:30:39.409" v="6850" actId="478"/>
          <ac:spMkLst>
            <pc:docMk/>
            <pc:sldMk cId="1251397631" sldId="277"/>
            <ac:spMk id="3" creationId="{728E0FDD-3280-E126-F63E-AA27A14E72DC}"/>
          </ac:spMkLst>
        </pc:spChg>
        <pc:spChg chg="del mod">
          <ac:chgData name="suzi clapham" userId="5d72bb80ef6b02ac" providerId="LiveId" clId="{6B2B1E4C-5EE9-4F89-861E-47327AC4BB8C}" dt="2024-11-08T05:30:36.936" v="6849" actId="478"/>
          <ac:spMkLst>
            <pc:docMk/>
            <pc:sldMk cId="1251397631" sldId="277"/>
            <ac:spMk id="4" creationId="{FA76E47A-D50A-C3EE-36BC-78010BF5D980}"/>
          </ac:spMkLst>
        </pc:spChg>
        <pc:spChg chg="add mod">
          <ac:chgData name="suzi clapham" userId="5d72bb80ef6b02ac" providerId="LiveId" clId="{6B2B1E4C-5EE9-4F89-861E-47327AC4BB8C}" dt="2024-11-08T05:31:37.165" v="6916" actId="207"/>
          <ac:spMkLst>
            <pc:docMk/>
            <pc:sldMk cId="1251397631" sldId="277"/>
            <ac:spMk id="5" creationId="{9218261D-F1EE-BDB5-DBF6-6FE501B5DCE0}"/>
          </ac:spMkLst>
        </pc:spChg>
        <pc:spChg chg="del mod">
          <ac:chgData name="suzi clapham" userId="5d72bb80ef6b02ac" providerId="LiveId" clId="{6B2B1E4C-5EE9-4F89-861E-47327AC4BB8C}" dt="2024-11-08T05:30:41.805" v="6851" actId="478"/>
          <ac:spMkLst>
            <pc:docMk/>
            <pc:sldMk cId="1251397631" sldId="277"/>
            <ac:spMk id="9" creationId="{D0910423-0517-09F9-3415-DC8D4BB49517}"/>
          </ac:spMkLst>
        </pc:spChg>
        <pc:picChg chg="mod">
          <ac:chgData name="suzi clapham" userId="5d72bb80ef6b02ac" providerId="LiveId" clId="{6B2B1E4C-5EE9-4F89-861E-47327AC4BB8C}" dt="2024-11-09T01:33:09.077" v="9724" actId="1076"/>
          <ac:picMkLst>
            <pc:docMk/>
            <pc:sldMk cId="1251397631" sldId="277"/>
            <ac:picMk id="2" creationId="{95D0CAEB-131D-EFA7-60A7-C9BB583ABFA9}"/>
          </ac:picMkLst>
        </pc:picChg>
      </pc:sldChg>
      <pc:sldChg chg="addSp delSp modSp new mod modTransition delAnim modNotesTx">
        <pc:chgData name="suzi clapham" userId="5d72bb80ef6b02ac" providerId="LiveId" clId="{6B2B1E4C-5EE9-4F89-861E-47327AC4BB8C}" dt="2024-11-09T00:53:19.289" v="9624" actId="1036"/>
        <pc:sldMkLst>
          <pc:docMk/>
          <pc:sldMk cId="1926773966" sldId="278"/>
        </pc:sldMkLst>
        <pc:spChg chg="mod">
          <ac:chgData name="suzi clapham" userId="5d72bb80ef6b02ac" providerId="LiveId" clId="{6B2B1E4C-5EE9-4F89-861E-47327AC4BB8C}" dt="2024-11-07T22:12:44.166" v="2958" actId="20577"/>
          <ac:spMkLst>
            <pc:docMk/>
            <pc:sldMk cId="1926773966" sldId="278"/>
            <ac:spMk id="2" creationId="{6F3A4D23-8335-CC36-09E9-9C64F70BECAF}"/>
          </ac:spMkLst>
        </pc:spChg>
        <pc:spChg chg="del">
          <ac:chgData name="suzi clapham" userId="5d72bb80ef6b02ac" providerId="LiveId" clId="{6B2B1E4C-5EE9-4F89-861E-47327AC4BB8C}" dt="2024-11-07T22:10:16.711" v="2809"/>
          <ac:spMkLst>
            <pc:docMk/>
            <pc:sldMk cId="1926773966" sldId="278"/>
            <ac:spMk id="3" creationId="{0DA68EBB-EFC5-1C40-84B8-5BFEDFE9BDE0}"/>
          </ac:spMkLst>
        </pc:spChg>
        <pc:picChg chg="mod">
          <ac:chgData name="suzi clapham" userId="5d72bb80ef6b02ac" providerId="LiveId" clId="{6B2B1E4C-5EE9-4F89-861E-47327AC4BB8C}" dt="2024-11-09T00:53:12.198" v="9607" actId="1076"/>
          <ac:picMkLst>
            <pc:docMk/>
            <pc:sldMk cId="1926773966" sldId="278"/>
            <ac:picMk id="3" creationId="{EECA4A32-89C0-8B62-273B-A62D9ACFB121}"/>
          </ac:picMkLst>
        </pc:picChg>
        <pc:picChg chg="add mod">
          <ac:chgData name="suzi clapham" userId="5d72bb80ef6b02ac" providerId="LiveId" clId="{6B2B1E4C-5EE9-4F89-861E-47327AC4BB8C}" dt="2024-11-09T00:53:19.289" v="9624" actId="1036"/>
          <ac:picMkLst>
            <pc:docMk/>
            <pc:sldMk cId="1926773966" sldId="278"/>
            <ac:picMk id="4" creationId="{97A58D6F-382B-40FD-815E-D55AEF1CD889}"/>
          </ac:picMkLst>
        </pc:picChg>
        <pc:picChg chg="del mod">
          <ac:chgData name="suzi clapham" userId="5d72bb80ef6b02ac" providerId="LiveId" clId="{6B2B1E4C-5EE9-4F89-861E-47327AC4BB8C}" dt="2024-11-09T00:52:14.279" v="9605" actId="478"/>
          <ac:picMkLst>
            <pc:docMk/>
            <pc:sldMk cId="1926773966" sldId="278"/>
            <ac:picMk id="5" creationId="{9F1910BB-A74E-0C46-E139-2624ADB0E4A6}"/>
          </ac:picMkLst>
        </pc:picChg>
      </pc:sldChg>
      <pc:sldChg chg="addSp delSp modSp add mod ord modTransition setBg delAnim modNotes modNotesTx">
        <pc:chgData name="suzi clapham" userId="5d72bb80ef6b02ac" providerId="LiveId" clId="{6B2B1E4C-5EE9-4F89-861E-47327AC4BB8C}" dt="2024-11-12T05:56:05.951" v="9796" actId="20577"/>
        <pc:sldMkLst>
          <pc:docMk/>
          <pc:sldMk cId="2921579603" sldId="279"/>
        </pc:sldMkLst>
        <pc:spChg chg="add mod">
          <ac:chgData name="suzi clapham" userId="5d72bb80ef6b02ac" providerId="LiveId" clId="{6B2B1E4C-5EE9-4F89-861E-47327AC4BB8C}" dt="2024-11-08T02:53:51.304" v="4696" actId="1076"/>
          <ac:spMkLst>
            <pc:docMk/>
            <pc:sldMk cId="2921579603" sldId="279"/>
            <ac:spMk id="2" creationId="{B76A3DFB-BA9A-09FF-CCAF-183E1233D4AC}"/>
          </ac:spMkLst>
        </pc:spChg>
        <pc:spChg chg="mod">
          <ac:chgData name="suzi clapham" userId="5d72bb80ef6b02ac" providerId="LiveId" clId="{6B2B1E4C-5EE9-4F89-861E-47327AC4BB8C}" dt="2024-11-08T02:43:14.573" v="4064" actId="20577"/>
          <ac:spMkLst>
            <pc:docMk/>
            <pc:sldMk cId="2921579603" sldId="279"/>
            <ac:spMk id="4" creationId="{9AE5CD48-ABB4-32C5-2005-C15780838A30}"/>
          </ac:spMkLst>
        </pc:spChg>
        <pc:spChg chg="mod">
          <ac:chgData name="suzi clapham" userId="5d72bb80ef6b02ac" providerId="LiveId" clId="{6B2B1E4C-5EE9-4F89-861E-47327AC4BB8C}" dt="2024-11-08T04:27:50.988" v="5477" actId="20577"/>
          <ac:spMkLst>
            <pc:docMk/>
            <pc:sldMk cId="2921579603" sldId="279"/>
            <ac:spMk id="5" creationId="{AF5CC987-3B2D-9323-F4B2-BFA6B5E4E802}"/>
          </ac:spMkLst>
        </pc:spChg>
        <pc:spChg chg="mod">
          <ac:chgData name="suzi clapham" userId="5d72bb80ef6b02ac" providerId="LiveId" clId="{6B2B1E4C-5EE9-4F89-861E-47327AC4BB8C}" dt="2024-11-12T05:56:05.951" v="9796" actId="20577"/>
          <ac:spMkLst>
            <pc:docMk/>
            <pc:sldMk cId="2921579603" sldId="279"/>
            <ac:spMk id="6" creationId="{07DBD001-4692-41D9-F902-C222ABBC1A32}"/>
          </ac:spMkLst>
        </pc:spChg>
        <pc:spChg chg="add mod">
          <ac:chgData name="suzi clapham" userId="5d72bb80ef6b02ac" providerId="LiveId" clId="{6B2B1E4C-5EE9-4F89-861E-47327AC4BB8C}" dt="2024-11-09T01:10:11.138" v="9657" actId="20577"/>
          <ac:spMkLst>
            <pc:docMk/>
            <pc:sldMk cId="2921579603" sldId="279"/>
            <ac:spMk id="7" creationId="{4AFC1BF5-4E3A-A5AD-2D01-339E9C15F0AB}"/>
          </ac:spMkLst>
        </pc:spChg>
        <pc:spChg chg="add mod">
          <ac:chgData name="suzi clapham" userId="5d72bb80ef6b02ac" providerId="LiveId" clId="{6B2B1E4C-5EE9-4F89-861E-47327AC4BB8C}" dt="2024-11-08T04:43:15.099" v="5894" actId="20577"/>
          <ac:spMkLst>
            <pc:docMk/>
            <pc:sldMk cId="2921579603" sldId="279"/>
            <ac:spMk id="11" creationId="{D5AB860C-530A-99B4-7C6D-C863117F8212}"/>
          </ac:spMkLst>
        </pc:spChg>
        <pc:picChg chg="del">
          <ac:chgData name="suzi clapham" userId="5d72bb80ef6b02ac" providerId="LiveId" clId="{6B2B1E4C-5EE9-4F89-861E-47327AC4BB8C}" dt="2024-11-08T03:08:09.442" v="5420" actId="478"/>
          <ac:picMkLst>
            <pc:docMk/>
            <pc:sldMk cId="2921579603" sldId="279"/>
            <ac:picMk id="3" creationId="{06ADF374-2D47-9ACF-34C6-8BED62BD6C2A}"/>
          </ac:picMkLst>
        </pc:picChg>
        <pc:picChg chg="del mod">
          <ac:chgData name="suzi clapham" userId="5d72bb80ef6b02ac" providerId="LiveId" clId="{6B2B1E4C-5EE9-4F89-861E-47327AC4BB8C}" dt="2024-11-08T04:22:33.940" v="5469" actId="478"/>
          <ac:picMkLst>
            <pc:docMk/>
            <pc:sldMk cId="2921579603" sldId="279"/>
            <ac:picMk id="8" creationId="{989B7013-E947-C36B-4DD4-19CDBD6DC949}"/>
          </ac:picMkLst>
        </pc:picChg>
        <pc:picChg chg="del mod">
          <ac:chgData name="suzi clapham" userId="5d72bb80ef6b02ac" providerId="LiveId" clId="{6B2B1E4C-5EE9-4F89-861E-47327AC4BB8C}" dt="2024-11-08T04:24:50.155" v="5474" actId="478"/>
          <ac:picMkLst>
            <pc:docMk/>
            <pc:sldMk cId="2921579603" sldId="279"/>
            <ac:picMk id="9" creationId="{80A1C35F-BDFD-A72E-7F69-EA11807C8E96}"/>
          </ac:picMkLst>
        </pc:picChg>
        <pc:picChg chg="mod">
          <ac:chgData name="suzi clapham" userId="5d72bb80ef6b02ac" providerId="LiveId" clId="{6B2B1E4C-5EE9-4F89-861E-47327AC4BB8C}" dt="2024-11-08T04:26:26.948" v="5476" actId="1076"/>
          <ac:picMkLst>
            <pc:docMk/>
            <pc:sldMk cId="2921579603" sldId="279"/>
            <ac:picMk id="10" creationId="{872C6DA1-68F6-72DC-8182-DD728409C04D}"/>
          </ac:picMkLst>
        </pc:picChg>
      </pc:sldChg>
      <pc:sldChg chg="addSp delSp modSp add mod modTransition setBg delAnim modNotesTx">
        <pc:chgData name="suzi clapham" userId="5d72bb80ef6b02ac" providerId="LiveId" clId="{6B2B1E4C-5EE9-4F89-861E-47327AC4BB8C}" dt="2024-11-08T23:00:51.975" v="8964"/>
        <pc:sldMkLst>
          <pc:docMk/>
          <pc:sldMk cId="2460012213" sldId="280"/>
        </pc:sldMkLst>
        <pc:spChg chg="add del mod">
          <ac:chgData name="suzi clapham" userId="5d72bb80ef6b02ac" providerId="LiveId" clId="{6B2B1E4C-5EE9-4F89-861E-47327AC4BB8C}" dt="2024-11-08T04:48:03.643" v="5916" actId="21"/>
          <ac:spMkLst>
            <pc:docMk/>
            <pc:sldMk cId="2460012213" sldId="280"/>
            <ac:spMk id="2" creationId="{B76A3DFB-BA9A-09FF-CCAF-183E1233D4AC}"/>
          </ac:spMkLst>
        </pc:spChg>
        <pc:spChg chg="add mod">
          <ac:chgData name="suzi clapham" userId="5d72bb80ef6b02ac" providerId="LiveId" clId="{6B2B1E4C-5EE9-4F89-861E-47327AC4BB8C}" dt="2024-11-08T04:43:29.192" v="5895" actId="20577"/>
          <ac:spMkLst>
            <pc:docMk/>
            <pc:sldMk cId="2460012213" sldId="280"/>
            <ac:spMk id="3" creationId="{BA6F496C-E9FA-47BD-7D7B-6D7C7F1C3C49}"/>
          </ac:spMkLst>
        </pc:spChg>
        <pc:spChg chg="del">
          <ac:chgData name="suzi clapham" userId="5d72bb80ef6b02ac" providerId="LiveId" clId="{6B2B1E4C-5EE9-4F89-861E-47327AC4BB8C}" dt="2024-11-08T04:32:06.528" v="5669" actId="478"/>
          <ac:spMkLst>
            <pc:docMk/>
            <pc:sldMk cId="2460012213" sldId="280"/>
            <ac:spMk id="4" creationId="{9AE5CD48-ABB4-32C5-2005-C15780838A30}"/>
          </ac:spMkLst>
        </pc:spChg>
        <pc:spChg chg="mod">
          <ac:chgData name="suzi clapham" userId="5d72bb80ef6b02ac" providerId="LiveId" clId="{6B2B1E4C-5EE9-4F89-861E-47327AC4BB8C}" dt="2024-11-08T04:49:25.355" v="5933" actId="1076"/>
          <ac:spMkLst>
            <pc:docMk/>
            <pc:sldMk cId="2460012213" sldId="280"/>
            <ac:spMk id="5" creationId="{AF5CC987-3B2D-9323-F4B2-BFA6B5E4E802}"/>
          </ac:spMkLst>
        </pc:spChg>
        <pc:spChg chg="mod">
          <ac:chgData name="suzi clapham" userId="5d72bb80ef6b02ac" providerId="LiveId" clId="{6B2B1E4C-5EE9-4F89-861E-47327AC4BB8C}" dt="2024-11-08T22:37:44.445" v="8228" actId="20577"/>
          <ac:spMkLst>
            <pc:docMk/>
            <pc:sldMk cId="2460012213" sldId="280"/>
            <ac:spMk id="6" creationId="{07DBD001-4692-41D9-F902-C222ABBC1A32}"/>
          </ac:spMkLst>
        </pc:spChg>
        <pc:spChg chg="del">
          <ac:chgData name="suzi clapham" userId="5d72bb80ef6b02ac" providerId="LiveId" clId="{6B2B1E4C-5EE9-4F89-861E-47327AC4BB8C}" dt="2024-11-08T04:32:11.084" v="5670" actId="478"/>
          <ac:spMkLst>
            <pc:docMk/>
            <pc:sldMk cId="2460012213" sldId="280"/>
            <ac:spMk id="7" creationId="{4AFC1BF5-4E3A-A5AD-2D01-339E9C15F0AB}"/>
          </ac:spMkLst>
        </pc:spChg>
        <pc:spChg chg="add mod">
          <ac:chgData name="suzi clapham" userId="5d72bb80ef6b02ac" providerId="LiveId" clId="{6B2B1E4C-5EE9-4F89-861E-47327AC4BB8C}" dt="2024-11-08T04:45:01.338" v="5899" actId="571"/>
          <ac:spMkLst>
            <pc:docMk/>
            <pc:sldMk cId="2460012213" sldId="280"/>
            <ac:spMk id="8" creationId="{3280D3D3-9F6E-9131-0C78-BB55A7B8EFA2}"/>
          </ac:spMkLst>
        </pc:spChg>
        <pc:spChg chg="add del mod">
          <ac:chgData name="suzi clapham" userId="5d72bb80ef6b02ac" providerId="LiveId" clId="{6B2B1E4C-5EE9-4F89-861E-47327AC4BB8C}" dt="2024-11-08T04:47:11.607" v="5908" actId="21"/>
          <ac:spMkLst>
            <pc:docMk/>
            <pc:sldMk cId="2460012213" sldId="280"/>
            <ac:spMk id="9" creationId="{BE40F31F-6C1C-A08C-1FA0-23BF6846F98D}"/>
          </ac:spMkLst>
        </pc:spChg>
        <pc:spChg chg="add del mod">
          <ac:chgData name="suzi clapham" userId="5d72bb80ef6b02ac" providerId="LiveId" clId="{6B2B1E4C-5EE9-4F89-861E-47327AC4BB8C}" dt="2024-11-08T04:47:18.431" v="5909" actId="21"/>
          <ac:spMkLst>
            <pc:docMk/>
            <pc:sldMk cId="2460012213" sldId="280"/>
            <ac:spMk id="11" creationId="{103A74AA-2FBC-B09B-6F46-214893A183A4}"/>
          </ac:spMkLst>
        </pc:spChg>
        <pc:spChg chg="add del mod">
          <ac:chgData name="suzi clapham" userId="5d72bb80ef6b02ac" providerId="LiveId" clId="{6B2B1E4C-5EE9-4F89-861E-47327AC4BB8C}" dt="2024-11-08T04:47:32.196" v="5911" actId="21"/>
          <ac:spMkLst>
            <pc:docMk/>
            <pc:sldMk cId="2460012213" sldId="280"/>
            <ac:spMk id="12" creationId="{9CEB210B-CD56-2F95-2EB7-C1C44064114D}"/>
          </ac:spMkLst>
        </pc:spChg>
        <pc:spChg chg="add del mod">
          <ac:chgData name="suzi clapham" userId="5d72bb80ef6b02ac" providerId="LiveId" clId="{6B2B1E4C-5EE9-4F89-861E-47327AC4BB8C}" dt="2024-11-08T04:47:25.697" v="5910" actId="21"/>
          <ac:spMkLst>
            <pc:docMk/>
            <pc:sldMk cId="2460012213" sldId="280"/>
            <ac:spMk id="13" creationId="{B43AF579-6580-7B89-75C3-0DB8BF26B820}"/>
          </ac:spMkLst>
        </pc:spChg>
        <pc:spChg chg="add del mod">
          <ac:chgData name="suzi clapham" userId="5d72bb80ef6b02ac" providerId="LiveId" clId="{6B2B1E4C-5EE9-4F89-861E-47327AC4BB8C}" dt="2024-11-08T04:48:10.941" v="5917" actId="21"/>
          <ac:spMkLst>
            <pc:docMk/>
            <pc:sldMk cId="2460012213" sldId="280"/>
            <ac:spMk id="14" creationId="{7378701C-613A-7445-A8F1-0FACAFC714C9}"/>
          </ac:spMkLst>
        </pc:spChg>
        <pc:spChg chg="add del mod">
          <ac:chgData name="suzi clapham" userId="5d72bb80ef6b02ac" providerId="LiveId" clId="{6B2B1E4C-5EE9-4F89-861E-47327AC4BB8C}" dt="2024-11-08T04:49:16.952" v="5929" actId="1076"/>
          <ac:spMkLst>
            <pc:docMk/>
            <pc:sldMk cId="2460012213" sldId="280"/>
            <ac:spMk id="15" creationId="{8CD57683-1767-2B32-1C75-28FDDEC610A0}"/>
          </ac:spMkLst>
        </pc:spChg>
        <pc:spChg chg="add del mod">
          <ac:chgData name="suzi clapham" userId="5d72bb80ef6b02ac" providerId="LiveId" clId="{6B2B1E4C-5EE9-4F89-861E-47327AC4BB8C}" dt="2024-11-08T04:48:50.388" v="5926" actId="571"/>
          <ac:spMkLst>
            <pc:docMk/>
            <pc:sldMk cId="2460012213" sldId="280"/>
            <ac:spMk id="16" creationId="{AE841236-D35B-3D92-1563-8CAF876139A1}"/>
          </ac:spMkLst>
        </pc:spChg>
        <pc:picChg chg="del mod">
          <ac:chgData name="suzi clapham" userId="5d72bb80ef6b02ac" providerId="LiveId" clId="{6B2B1E4C-5EE9-4F89-861E-47327AC4BB8C}" dt="2024-11-08T22:44:27.999" v="8356" actId="478"/>
          <ac:picMkLst>
            <pc:docMk/>
            <pc:sldMk cId="2460012213" sldId="280"/>
            <ac:picMk id="2" creationId="{9D1E1C32-FFE4-DAFB-8FEF-90F66DC3E2BE}"/>
          </ac:picMkLst>
        </pc:picChg>
        <pc:picChg chg="mod">
          <ac:chgData name="suzi clapham" userId="5d72bb80ef6b02ac" providerId="LiveId" clId="{6B2B1E4C-5EE9-4F89-861E-47327AC4BB8C}" dt="2024-11-08T22:45:34.397" v="8357" actId="1076"/>
          <ac:picMkLst>
            <pc:docMk/>
            <pc:sldMk cId="2460012213" sldId="280"/>
            <ac:picMk id="4" creationId="{7411901D-12DB-5596-2AD4-B9CA06E417EC}"/>
          </ac:picMkLst>
        </pc:picChg>
        <pc:picChg chg="del">
          <ac:chgData name="suzi clapham" userId="5d72bb80ef6b02ac" providerId="LiveId" clId="{6B2B1E4C-5EE9-4F89-861E-47327AC4BB8C}" dt="2024-11-08T04:32:31.166" v="5700" actId="478"/>
          <ac:picMkLst>
            <pc:docMk/>
            <pc:sldMk cId="2460012213" sldId="280"/>
            <ac:picMk id="10" creationId="{872C6DA1-68F6-72DC-8182-DD728409C04D}"/>
          </ac:picMkLst>
        </pc:picChg>
      </pc:sldChg>
      <pc:sldChg chg="delSp modSp add mod modTransition delAnim modNotesTx">
        <pc:chgData name="suzi clapham" userId="5d72bb80ef6b02ac" providerId="LiveId" clId="{6B2B1E4C-5EE9-4F89-861E-47327AC4BB8C}" dt="2024-11-12T06:57:22.590" v="9817" actId="1076"/>
        <pc:sldMkLst>
          <pc:docMk/>
          <pc:sldMk cId="743035270" sldId="281"/>
        </pc:sldMkLst>
        <pc:spChg chg="mod">
          <ac:chgData name="suzi clapham" userId="5d72bb80ef6b02ac" providerId="LiveId" clId="{6B2B1E4C-5EE9-4F89-861E-47327AC4BB8C}" dt="2024-11-08T05:14:37.042" v="6660" actId="20577"/>
          <ac:spMkLst>
            <pc:docMk/>
            <pc:sldMk cId="743035270" sldId="281"/>
            <ac:spMk id="3" creationId="{DD390E8E-1085-EBAC-381C-5DBF719F96CC}"/>
          </ac:spMkLst>
        </pc:spChg>
        <pc:spChg chg="mod">
          <ac:chgData name="suzi clapham" userId="5d72bb80ef6b02ac" providerId="LiveId" clId="{6B2B1E4C-5EE9-4F89-861E-47327AC4BB8C}" dt="2024-11-12T06:57:19.258" v="9816" actId="1076"/>
          <ac:spMkLst>
            <pc:docMk/>
            <pc:sldMk cId="743035270" sldId="281"/>
            <ac:spMk id="5" creationId="{831D6404-D3B7-76D3-10D2-F7676107E54A}"/>
          </ac:spMkLst>
        </pc:spChg>
        <pc:spChg chg="mod">
          <ac:chgData name="suzi clapham" userId="5d72bb80ef6b02ac" providerId="LiveId" clId="{6B2B1E4C-5EE9-4F89-861E-47327AC4BB8C}" dt="2024-11-12T06:57:10.368" v="9815" actId="1076"/>
          <ac:spMkLst>
            <pc:docMk/>
            <pc:sldMk cId="743035270" sldId="281"/>
            <ac:spMk id="6" creationId="{460A353A-1D44-AF92-DD15-314409629D90}"/>
          </ac:spMkLst>
        </pc:spChg>
        <pc:spChg chg="mod">
          <ac:chgData name="suzi clapham" userId="5d72bb80ef6b02ac" providerId="LiveId" clId="{6B2B1E4C-5EE9-4F89-861E-47327AC4BB8C}" dt="2024-11-12T06:57:22.590" v="9817" actId="1076"/>
          <ac:spMkLst>
            <pc:docMk/>
            <pc:sldMk cId="743035270" sldId="281"/>
            <ac:spMk id="15" creationId="{EC16B720-AA84-E4D2-28C8-6C7B5B4F2628}"/>
          </ac:spMkLst>
        </pc:spChg>
        <pc:picChg chg="del mod">
          <ac:chgData name="suzi clapham" userId="5d72bb80ef6b02ac" providerId="LiveId" clId="{6B2B1E4C-5EE9-4F89-861E-47327AC4BB8C}" dt="2024-11-12T06:01:09.475" v="9798" actId="478"/>
          <ac:picMkLst>
            <pc:docMk/>
            <pc:sldMk cId="743035270" sldId="281"/>
            <ac:picMk id="2" creationId="{D5D9841D-F575-60C8-995D-4A1D3CAD88A7}"/>
          </ac:picMkLst>
        </pc:picChg>
        <pc:picChg chg="del mod">
          <ac:chgData name="suzi clapham" userId="5d72bb80ef6b02ac" providerId="LiveId" clId="{6B2B1E4C-5EE9-4F89-861E-47327AC4BB8C}" dt="2024-11-12T06:55:04.265" v="9800" actId="478"/>
          <ac:picMkLst>
            <pc:docMk/>
            <pc:sldMk cId="743035270" sldId="281"/>
            <ac:picMk id="4" creationId="{8E5BEC4F-41B8-4DD7-5B6F-10CAB994D02A}"/>
          </ac:picMkLst>
        </pc:picChg>
        <pc:picChg chg="mod">
          <ac:chgData name="suzi clapham" userId="5d72bb80ef6b02ac" providerId="LiveId" clId="{6B2B1E4C-5EE9-4F89-861E-47327AC4BB8C}" dt="2024-11-12T06:57:01.896" v="9814" actId="1076"/>
          <ac:picMkLst>
            <pc:docMk/>
            <pc:sldMk cId="743035270" sldId="281"/>
            <ac:picMk id="7" creationId="{B1F342E7-A2E0-CB08-6C2C-65B4A32C655B}"/>
          </ac:picMkLst>
        </pc:picChg>
      </pc:sldChg>
      <pc:sldChg chg="add del modNotesTx">
        <pc:chgData name="suzi clapham" userId="5d72bb80ef6b02ac" providerId="LiveId" clId="{6B2B1E4C-5EE9-4F89-861E-47327AC4BB8C}" dt="2024-11-08T05:35:38.395" v="7018" actId="2696"/>
        <pc:sldMkLst>
          <pc:docMk/>
          <pc:sldMk cId="3280327638" sldId="282"/>
        </pc:sldMkLst>
      </pc:sldChg>
      <pc:sldChg chg="modSp add mod ord modTransition modNotesTx">
        <pc:chgData name="suzi clapham" userId="5d72bb80ef6b02ac" providerId="LiveId" clId="{6B2B1E4C-5EE9-4F89-861E-47327AC4BB8C}" dt="2024-11-08T23:00:51.975" v="8964"/>
        <pc:sldMkLst>
          <pc:docMk/>
          <pc:sldMk cId="4213475092" sldId="282"/>
        </pc:sldMkLst>
        <pc:spChg chg="mod">
          <ac:chgData name="suzi clapham" userId="5d72bb80ef6b02ac" providerId="LiveId" clId="{6B2B1E4C-5EE9-4F89-861E-47327AC4BB8C}" dt="2024-11-08T22:48:24.800" v="8363" actId="207"/>
          <ac:spMkLst>
            <pc:docMk/>
            <pc:sldMk cId="4213475092" sldId="282"/>
            <ac:spMk id="5" creationId="{72C45F23-8D8A-796A-3070-7037987A4018}"/>
          </ac:spMkLst>
        </pc:spChg>
        <pc:picChg chg="mod">
          <ac:chgData name="suzi clapham" userId="5d72bb80ef6b02ac" providerId="LiveId" clId="{6B2B1E4C-5EE9-4F89-861E-47327AC4BB8C}" dt="2024-11-08T22:56:13.702" v="8953" actId="1076"/>
          <ac:picMkLst>
            <pc:docMk/>
            <pc:sldMk cId="4213475092" sldId="282"/>
            <ac:picMk id="2" creationId="{51E2F8D8-FE3E-13F6-D45B-CF8B9ABA32B1}"/>
          </ac:picMkLst>
        </pc:picChg>
      </pc:sldChg>
      <pc:sldMasterChg chg="modTransition modSldLayout">
        <pc:chgData name="suzi clapham" userId="5d72bb80ef6b02ac" providerId="LiveId" clId="{6B2B1E4C-5EE9-4F89-861E-47327AC4BB8C}" dt="2024-11-08T23:00:51.975" v="8964"/>
        <pc:sldMasterMkLst>
          <pc:docMk/>
          <pc:sldMasterMk cId="1593586640" sldId="2147483648"/>
        </pc:sldMasterMkLst>
        <pc:sldLayoutChg chg="modTransition">
          <pc:chgData name="suzi clapham" userId="5d72bb80ef6b02ac" providerId="LiveId" clId="{6B2B1E4C-5EE9-4F89-861E-47327AC4BB8C}" dt="2024-11-08T23:00:51.975" v="8964"/>
          <pc:sldLayoutMkLst>
            <pc:docMk/>
            <pc:sldMasterMk cId="1593586640" sldId="2147483648"/>
            <pc:sldLayoutMk cId="2230877805" sldId="2147483649"/>
          </pc:sldLayoutMkLst>
        </pc:sldLayoutChg>
        <pc:sldLayoutChg chg="modTransition">
          <pc:chgData name="suzi clapham" userId="5d72bb80ef6b02ac" providerId="LiveId" clId="{6B2B1E4C-5EE9-4F89-861E-47327AC4BB8C}" dt="2024-11-08T23:00:51.975" v="8964"/>
          <pc:sldLayoutMkLst>
            <pc:docMk/>
            <pc:sldMasterMk cId="1593586640" sldId="2147483648"/>
            <pc:sldLayoutMk cId="582219085" sldId="2147483650"/>
          </pc:sldLayoutMkLst>
        </pc:sldLayoutChg>
        <pc:sldLayoutChg chg="modTransition">
          <pc:chgData name="suzi clapham" userId="5d72bb80ef6b02ac" providerId="LiveId" clId="{6B2B1E4C-5EE9-4F89-861E-47327AC4BB8C}" dt="2024-11-08T23:00:51.975" v="8964"/>
          <pc:sldLayoutMkLst>
            <pc:docMk/>
            <pc:sldMasterMk cId="1593586640" sldId="2147483648"/>
            <pc:sldLayoutMk cId="32492215" sldId="2147483651"/>
          </pc:sldLayoutMkLst>
        </pc:sldLayoutChg>
        <pc:sldLayoutChg chg="modTransition">
          <pc:chgData name="suzi clapham" userId="5d72bb80ef6b02ac" providerId="LiveId" clId="{6B2B1E4C-5EE9-4F89-861E-47327AC4BB8C}" dt="2024-11-08T23:00:51.975" v="8964"/>
          <pc:sldLayoutMkLst>
            <pc:docMk/>
            <pc:sldMasterMk cId="1593586640" sldId="2147483648"/>
            <pc:sldLayoutMk cId="1401101998" sldId="2147483652"/>
          </pc:sldLayoutMkLst>
        </pc:sldLayoutChg>
        <pc:sldLayoutChg chg="modTransition">
          <pc:chgData name="suzi clapham" userId="5d72bb80ef6b02ac" providerId="LiveId" clId="{6B2B1E4C-5EE9-4F89-861E-47327AC4BB8C}" dt="2024-11-08T23:00:51.975" v="8964"/>
          <pc:sldLayoutMkLst>
            <pc:docMk/>
            <pc:sldMasterMk cId="1593586640" sldId="2147483648"/>
            <pc:sldLayoutMk cId="1375681584" sldId="2147483653"/>
          </pc:sldLayoutMkLst>
        </pc:sldLayoutChg>
        <pc:sldLayoutChg chg="modTransition">
          <pc:chgData name="suzi clapham" userId="5d72bb80ef6b02ac" providerId="LiveId" clId="{6B2B1E4C-5EE9-4F89-861E-47327AC4BB8C}" dt="2024-11-08T23:00:51.975" v="8964"/>
          <pc:sldLayoutMkLst>
            <pc:docMk/>
            <pc:sldMasterMk cId="1593586640" sldId="2147483648"/>
            <pc:sldLayoutMk cId="2152577694" sldId="2147483654"/>
          </pc:sldLayoutMkLst>
        </pc:sldLayoutChg>
        <pc:sldLayoutChg chg="modTransition">
          <pc:chgData name="suzi clapham" userId="5d72bb80ef6b02ac" providerId="LiveId" clId="{6B2B1E4C-5EE9-4F89-861E-47327AC4BB8C}" dt="2024-11-08T23:00:51.975" v="8964"/>
          <pc:sldLayoutMkLst>
            <pc:docMk/>
            <pc:sldMasterMk cId="1593586640" sldId="2147483648"/>
            <pc:sldLayoutMk cId="1927855142" sldId="2147483655"/>
          </pc:sldLayoutMkLst>
        </pc:sldLayoutChg>
        <pc:sldLayoutChg chg="modTransition">
          <pc:chgData name="suzi clapham" userId="5d72bb80ef6b02ac" providerId="LiveId" clId="{6B2B1E4C-5EE9-4F89-861E-47327AC4BB8C}" dt="2024-11-08T23:00:51.975" v="8964"/>
          <pc:sldLayoutMkLst>
            <pc:docMk/>
            <pc:sldMasterMk cId="1593586640" sldId="2147483648"/>
            <pc:sldLayoutMk cId="1543202910" sldId="2147483656"/>
          </pc:sldLayoutMkLst>
        </pc:sldLayoutChg>
        <pc:sldLayoutChg chg="modTransition">
          <pc:chgData name="suzi clapham" userId="5d72bb80ef6b02ac" providerId="LiveId" clId="{6B2B1E4C-5EE9-4F89-861E-47327AC4BB8C}" dt="2024-11-08T23:00:51.975" v="8964"/>
          <pc:sldLayoutMkLst>
            <pc:docMk/>
            <pc:sldMasterMk cId="1593586640" sldId="2147483648"/>
            <pc:sldLayoutMk cId="297974852" sldId="2147483657"/>
          </pc:sldLayoutMkLst>
        </pc:sldLayoutChg>
        <pc:sldLayoutChg chg="modTransition">
          <pc:chgData name="suzi clapham" userId="5d72bb80ef6b02ac" providerId="LiveId" clId="{6B2B1E4C-5EE9-4F89-861E-47327AC4BB8C}" dt="2024-11-08T23:00:51.975" v="8964"/>
          <pc:sldLayoutMkLst>
            <pc:docMk/>
            <pc:sldMasterMk cId="1593586640" sldId="2147483648"/>
            <pc:sldLayoutMk cId="1923386621" sldId="2147483658"/>
          </pc:sldLayoutMkLst>
        </pc:sldLayoutChg>
        <pc:sldLayoutChg chg="modTransition">
          <pc:chgData name="suzi clapham" userId="5d72bb80ef6b02ac" providerId="LiveId" clId="{6B2B1E4C-5EE9-4F89-861E-47327AC4BB8C}" dt="2024-11-08T23:00:51.975" v="8964"/>
          <pc:sldLayoutMkLst>
            <pc:docMk/>
            <pc:sldMasterMk cId="1593586640" sldId="2147483648"/>
            <pc:sldLayoutMk cId="4134340694"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ED08E-3F4F-4AD6-9CE8-1058668FB553}" type="datetimeFigureOut">
              <a:rPr lang="en-AU" smtClean="0"/>
              <a:t>12/11/2024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5D4B2-DC0B-4216-838C-BC90C3507503}" type="slidenum">
              <a:rPr lang="en-AU" smtClean="0"/>
              <a:t>‹#›</a:t>
            </a:fld>
            <a:endParaRPr lang="en-AU"/>
          </a:p>
        </p:txBody>
      </p:sp>
    </p:spTree>
    <p:extLst>
      <p:ext uri="{BB962C8B-B14F-4D97-AF65-F5344CB8AC3E}">
        <p14:creationId xmlns:p14="http://schemas.microsoft.com/office/powerpoint/2010/main" val="114076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Just like in English there are question words that mean what, why, how, when, who which where and when. There are a few extra rules around how to use them in Muruwari.</a:t>
            </a:r>
          </a:p>
        </p:txBody>
      </p:sp>
      <p:sp>
        <p:nvSpPr>
          <p:cNvPr id="4" name="Slide Number Placeholder 3"/>
          <p:cNvSpPr>
            <a:spLocks noGrp="1"/>
          </p:cNvSpPr>
          <p:nvPr>
            <p:ph type="sldNum" sz="quarter" idx="5"/>
          </p:nvPr>
        </p:nvSpPr>
        <p:spPr/>
        <p:txBody>
          <a:bodyPr/>
          <a:lstStyle/>
          <a:p>
            <a:fld id="{D165D4B2-DC0B-4216-838C-BC90C3507503}" type="slidenum">
              <a:rPr lang="en-AU" smtClean="0"/>
              <a:t>1</a:t>
            </a:fld>
            <a:endParaRPr lang="en-AU"/>
          </a:p>
        </p:txBody>
      </p:sp>
    </p:spTree>
    <p:extLst>
      <p:ext uri="{BB962C8B-B14F-4D97-AF65-F5344CB8AC3E}">
        <p14:creationId xmlns:p14="http://schemas.microsoft.com/office/powerpoint/2010/main" val="406001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take the transitive sentence the girl ate the meat.</a:t>
            </a:r>
          </a:p>
          <a:p>
            <a:r>
              <a:rPr lang="en-AU" dirty="0"/>
              <a:t>In Muruwari it becomes guni-ngga </a:t>
            </a:r>
            <a:r>
              <a:rPr lang="en-AU" dirty="0" err="1"/>
              <a:t>widji</a:t>
            </a:r>
            <a:r>
              <a:rPr lang="en-AU" dirty="0"/>
              <a:t> </a:t>
            </a:r>
            <a:r>
              <a:rPr lang="en-AU" dirty="0" err="1"/>
              <a:t>dhaa</a:t>
            </a:r>
            <a:r>
              <a:rPr lang="en-AU" dirty="0"/>
              <a:t>-ra-a (girl meat ate-she)</a:t>
            </a:r>
          </a:p>
          <a:p>
            <a:r>
              <a:rPr lang="en-AU" dirty="0"/>
              <a:t>We want to form the question Who ate the meat?</a:t>
            </a:r>
          </a:p>
          <a:p>
            <a:r>
              <a:rPr lang="en-AU" dirty="0"/>
              <a:t>The girl in the sentence is the doer-to (she affected the meat – she ate it) (so it’s in red) and therefore needs a doer-to or ergative suffix, therefore who (ngaan) also needs to be in red (it is doer-to). It also needs to be marked with a suffix to show that the who in the sentence is affecting the verb</a:t>
            </a:r>
          </a:p>
          <a:p>
            <a:r>
              <a:rPr lang="en-AU" dirty="0"/>
              <a:t>The correct suffix is –du.</a:t>
            </a:r>
          </a:p>
          <a:p>
            <a:r>
              <a:rPr lang="en-AU" dirty="0"/>
              <a:t>Ngaan-du </a:t>
            </a:r>
            <a:r>
              <a:rPr lang="en-AU" dirty="0" err="1"/>
              <a:t>widji</a:t>
            </a:r>
            <a:r>
              <a:rPr lang="en-AU" dirty="0"/>
              <a:t> </a:t>
            </a:r>
            <a:r>
              <a:rPr lang="en-AU" dirty="0" err="1"/>
              <a:t>dhaa</a:t>
            </a:r>
            <a:r>
              <a:rPr lang="en-AU" dirty="0"/>
              <a:t>-ra-a</a:t>
            </a:r>
          </a:p>
          <a:p>
            <a:r>
              <a:rPr lang="en-AU" dirty="0"/>
              <a:t>You may have noticed the verb (in black) - The verb eat also has suffixes to show completion (past tense she ate it) but more on that at a later stage…</a:t>
            </a:r>
          </a:p>
          <a:p>
            <a:endParaRPr lang="en-AU" dirty="0"/>
          </a:p>
        </p:txBody>
      </p:sp>
      <p:sp>
        <p:nvSpPr>
          <p:cNvPr id="4" name="Slide Number Placeholder 3"/>
          <p:cNvSpPr>
            <a:spLocks noGrp="1"/>
          </p:cNvSpPr>
          <p:nvPr>
            <p:ph type="sldNum" sz="quarter" idx="5"/>
          </p:nvPr>
        </p:nvSpPr>
        <p:spPr/>
        <p:txBody>
          <a:bodyPr/>
          <a:lstStyle/>
          <a:p>
            <a:fld id="{D165D4B2-DC0B-4216-838C-BC90C3507503}" type="slidenum">
              <a:rPr lang="en-AU" smtClean="0"/>
              <a:t>10</a:t>
            </a:fld>
            <a:endParaRPr lang="en-AU"/>
          </a:p>
        </p:txBody>
      </p:sp>
    </p:spTree>
    <p:extLst>
      <p:ext uri="{BB962C8B-B14F-4D97-AF65-F5344CB8AC3E}">
        <p14:creationId xmlns:p14="http://schemas.microsoft.com/office/powerpoint/2010/main" val="3502827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move to the next suffix which means FROM in Muruwari – </a:t>
            </a:r>
            <a:r>
              <a:rPr lang="en-AU" dirty="0" err="1"/>
              <a:t>ngu</a:t>
            </a:r>
            <a:endParaRPr lang="en-AU" dirty="0"/>
          </a:p>
          <a:p>
            <a:endParaRPr lang="en-AU" dirty="0"/>
          </a:p>
          <a:p>
            <a:r>
              <a:rPr lang="en-AU" dirty="0"/>
              <a:t>The suffix –</a:t>
            </a:r>
            <a:r>
              <a:rPr lang="en-AU" dirty="0" err="1"/>
              <a:t>ngu</a:t>
            </a:r>
            <a:r>
              <a:rPr lang="en-AU" dirty="0"/>
              <a:t> meaning FROM in Muruwari is an extremely common noun suffix.</a:t>
            </a:r>
          </a:p>
          <a:p>
            <a:endParaRPr lang="en-AU" dirty="0"/>
          </a:p>
          <a:p>
            <a:r>
              <a:rPr lang="en-AU" dirty="0"/>
              <a:t>The simple sentence ‘ where are you from?’  in Muruwari becomes who from you. Notice the where in English shifts to who in Muruwari because it is in reference to a person- </a:t>
            </a:r>
            <a:r>
              <a:rPr lang="en-AU" dirty="0" err="1"/>
              <a:t>yindu</a:t>
            </a:r>
            <a:r>
              <a:rPr lang="en-AU" dirty="0"/>
              <a:t>. </a:t>
            </a:r>
          </a:p>
          <a:p>
            <a:endParaRPr lang="en-AU" dirty="0"/>
          </a:p>
          <a:p>
            <a:r>
              <a:rPr lang="en-AU" dirty="0"/>
              <a:t>Ngaan-ngu </a:t>
            </a:r>
            <a:r>
              <a:rPr lang="en-AU" dirty="0" err="1"/>
              <a:t>yindu</a:t>
            </a:r>
            <a:r>
              <a:rPr lang="en-AU" dirty="0"/>
              <a:t>. </a:t>
            </a:r>
          </a:p>
          <a:p>
            <a:endParaRPr lang="en-AU" dirty="0"/>
          </a:p>
          <a:p>
            <a:r>
              <a:rPr lang="en-AU" dirty="0" err="1"/>
              <a:t>Yindu</a:t>
            </a:r>
            <a:r>
              <a:rPr lang="en-AU" dirty="0"/>
              <a:t> means YOU, it is in green because it is the subject in an intransitive sentence.</a:t>
            </a:r>
          </a:p>
          <a:p>
            <a:endParaRPr lang="en-AU" dirty="0"/>
          </a:p>
          <a:p>
            <a:endParaRPr lang="en-AU" dirty="0"/>
          </a:p>
        </p:txBody>
      </p:sp>
      <p:sp>
        <p:nvSpPr>
          <p:cNvPr id="4" name="Slide Number Placeholder 3"/>
          <p:cNvSpPr>
            <a:spLocks noGrp="1"/>
          </p:cNvSpPr>
          <p:nvPr>
            <p:ph type="sldNum" sz="quarter" idx="5"/>
          </p:nvPr>
        </p:nvSpPr>
        <p:spPr/>
        <p:txBody>
          <a:bodyPr/>
          <a:lstStyle/>
          <a:p>
            <a:fld id="{D165D4B2-DC0B-4216-838C-BC90C3507503}" type="slidenum">
              <a:rPr lang="en-AU" smtClean="0"/>
              <a:t>11</a:t>
            </a:fld>
            <a:endParaRPr lang="en-AU"/>
          </a:p>
        </p:txBody>
      </p:sp>
    </p:spTree>
    <p:extLst>
      <p:ext uri="{BB962C8B-B14F-4D97-AF65-F5344CB8AC3E}">
        <p14:creationId xmlns:p14="http://schemas.microsoft.com/office/powerpoint/2010/main" val="1285407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79FE8-98CD-9F73-BA49-CE91A1B3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55BD7-25C0-63BB-02EA-20FE44201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C4314-1947-C641-38DC-8D24CEB8C849}"/>
              </a:ext>
            </a:extLst>
          </p:cNvPr>
          <p:cNvSpPr>
            <a:spLocks noGrp="1"/>
          </p:cNvSpPr>
          <p:nvPr>
            <p:ph type="body" idx="1"/>
          </p:nvPr>
        </p:nvSpPr>
        <p:spPr/>
        <p:txBody>
          <a:bodyPr/>
          <a:lstStyle/>
          <a:p>
            <a:r>
              <a:rPr lang="en-AU" dirty="0"/>
              <a:t>The last suffix that we will look at is the suffix that shows ownership –gu. </a:t>
            </a:r>
          </a:p>
          <a:p>
            <a:endParaRPr lang="en-AU" dirty="0"/>
          </a:p>
          <a:p>
            <a:r>
              <a:rPr lang="en-AU" dirty="0"/>
              <a:t>-gu is a the most common of all the suffixes because it can mean many things, including indicating possession (or genitive), it can mean ‘for’, for the purpose of and for the beneficiary of (dative), it can also mean to, to a particular place or time. You would understand which –gu was being used because of the context in which you speaking.</a:t>
            </a:r>
          </a:p>
          <a:p>
            <a:endParaRPr lang="en-AU" dirty="0"/>
          </a:p>
          <a:p>
            <a:r>
              <a:rPr lang="en-AU" dirty="0"/>
              <a:t>In the sentence whose dog is it, ngaana becomes ngaan-gu. Ngaan-gu  gundarl  </a:t>
            </a:r>
            <a:r>
              <a:rPr lang="en-AU" dirty="0" err="1"/>
              <a:t>buga</a:t>
            </a:r>
            <a:r>
              <a:rPr lang="en-AU" dirty="0"/>
              <a:t>. Gundarl is in green because it is the subject in an intransitive sentence. The personal pronoun </a:t>
            </a:r>
            <a:r>
              <a:rPr lang="en-AU" dirty="0" err="1"/>
              <a:t>buga</a:t>
            </a:r>
            <a:r>
              <a:rPr lang="en-AU" dirty="0"/>
              <a:t> means (his, hers or its) also reflects ownership. I will be doing a lesson on how pronouns shift later in this series.</a:t>
            </a:r>
          </a:p>
          <a:p>
            <a:endParaRPr lang="en-AU" dirty="0"/>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E0316B6B-7B59-4916-948B-BB2A7D65BB5E}"/>
              </a:ext>
            </a:extLst>
          </p:cNvPr>
          <p:cNvSpPr>
            <a:spLocks noGrp="1"/>
          </p:cNvSpPr>
          <p:nvPr>
            <p:ph type="sldNum" sz="quarter" idx="5"/>
          </p:nvPr>
        </p:nvSpPr>
        <p:spPr/>
        <p:txBody>
          <a:bodyPr/>
          <a:lstStyle/>
          <a:p>
            <a:fld id="{D165D4B2-DC0B-4216-838C-BC90C3507503}" type="slidenum">
              <a:rPr lang="en-AU" smtClean="0"/>
              <a:t>12</a:t>
            </a:fld>
            <a:endParaRPr lang="en-AU"/>
          </a:p>
        </p:txBody>
      </p:sp>
    </p:spTree>
    <p:extLst>
      <p:ext uri="{BB962C8B-B14F-4D97-AF65-F5344CB8AC3E}">
        <p14:creationId xmlns:p14="http://schemas.microsoft.com/office/powerpoint/2010/main" val="295852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13</a:t>
            </a:fld>
            <a:endParaRPr lang="en-AU"/>
          </a:p>
        </p:txBody>
      </p:sp>
    </p:spTree>
    <p:extLst>
      <p:ext uri="{BB962C8B-B14F-4D97-AF65-F5344CB8AC3E}">
        <p14:creationId xmlns:p14="http://schemas.microsoft.com/office/powerpoint/2010/main" val="3557186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14</a:t>
            </a:fld>
            <a:endParaRPr lang="en-AU"/>
          </a:p>
        </p:txBody>
      </p:sp>
    </p:spTree>
    <p:extLst>
      <p:ext uri="{BB962C8B-B14F-4D97-AF65-F5344CB8AC3E}">
        <p14:creationId xmlns:p14="http://schemas.microsoft.com/office/powerpoint/2010/main" val="1924968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Wiya is a common and really useful word it means – I’m asking a question. 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15</a:t>
            </a:fld>
            <a:endParaRPr lang="en-AU"/>
          </a:p>
        </p:txBody>
      </p:sp>
    </p:spTree>
    <p:extLst>
      <p:ext uri="{BB962C8B-B14F-4D97-AF65-F5344CB8AC3E}">
        <p14:creationId xmlns:p14="http://schemas.microsoft.com/office/powerpoint/2010/main" val="308792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C5B6F-D574-ACEF-1D50-CA0A51829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C1323-481E-EC9C-3AFA-40D273B42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54E94-5930-DE27-D545-399727481411}"/>
              </a:ext>
            </a:extLst>
          </p:cNvPr>
          <p:cNvSpPr>
            <a:spLocks noGrp="1"/>
          </p:cNvSpPr>
          <p:nvPr>
            <p:ph type="body" idx="1"/>
          </p:nvPr>
        </p:nvSpPr>
        <p:spPr/>
        <p:txBody>
          <a:bodyPr/>
          <a:lstStyle/>
          <a:p>
            <a:r>
              <a:rPr lang="en-AU" dirty="0"/>
              <a:t>Let’s do a quick revision</a:t>
            </a:r>
          </a:p>
          <a:p>
            <a:r>
              <a:rPr lang="en-AU" dirty="0"/>
              <a:t>When is the simplest of the Muruwari question words because it only has 1 form – wandanj</a:t>
            </a:r>
          </a:p>
          <a:p>
            <a:endParaRPr lang="en-AU" dirty="0"/>
          </a:p>
          <a:p>
            <a:r>
              <a:rPr lang="en-AU" dirty="0"/>
              <a:t>Who and which NGAANA has 4 forms – can you remember them? (1) unmarked for intransitive, (2) marked –du for the transitive or doer-to (3) From is marked by the suffix –</a:t>
            </a:r>
            <a:r>
              <a:rPr lang="en-AU" dirty="0" err="1"/>
              <a:t>ngu</a:t>
            </a:r>
            <a:r>
              <a:rPr lang="en-AU" dirty="0"/>
              <a:t>  and (4) ownership like all nouns is marked with the very common suffix –gu</a:t>
            </a:r>
          </a:p>
          <a:p>
            <a:endParaRPr lang="en-AU" dirty="0"/>
          </a:p>
          <a:p>
            <a:r>
              <a:rPr lang="en-AU" dirty="0"/>
              <a:t>Warri indicates doubt</a:t>
            </a:r>
          </a:p>
          <a:p>
            <a:endParaRPr lang="en-AU" dirty="0"/>
          </a:p>
          <a:p>
            <a:r>
              <a:rPr lang="en-AU" dirty="0"/>
              <a:t>Wiya indicates that you are asking a question.</a:t>
            </a:r>
          </a:p>
          <a:p>
            <a:endParaRPr lang="en-AU" dirty="0"/>
          </a:p>
          <a:p>
            <a:r>
              <a:rPr lang="en-AU" dirty="0"/>
              <a:t>The next two lessons in the series on question words will be about how to use - where and what</a:t>
            </a:r>
          </a:p>
          <a:p>
            <a:endParaRPr lang="en-AU" dirty="0"/>
          </a:p>
          <a:p>
            <a:endParaRPr lang="en-AU" dirty="0"/>
          </a:p>
        </p:txBody>
      </p:sp>
      <p:sp>
        <p:nvSpPr>
          <p:cNvPr id="4" name="Slide Number Placeholder 3">
            <a:extLst>
              <a:ext uri="{FF2B5EF4-FFF2-40B4-BE49-F238E27FC236}">
                <a16:creationId xmlns:a16="http://schemas.microsoft.com/office/drawing/2014/main" id="{220A47E1-39D7-5A64-2FC6-308DF7E8AB22}"/>
              </a:ext>
            </a:extLst>
          </p:cNvPr>
          <p:cNvSpPr>
            <a:spLocks noGrp="1"/>
          </p:cNvSpPr>
          <p:nvPr>
            <p:ph type="sldNum" sz="quarter" idx="5"/>
          </p:nvPr>
        </p:nvSpPr>
        <p:spPr/>
        <p:txBody>
          <a:bodyPr/>
          <a:lstStyle/>
          <a:p>
            <a:fld id="{D165D4B2-DC0B-4216-838C-BC90C3507503}" type="slidenum">
              <a:rPr lang="en-AU" smtClean="0"/>
              <a:t>16</a:t>
            </a:fld>
            <a:endParaRPr lang="en-AU"/>
          </a:p>
        </p:txBody>
      </p:sp>
    </p:spTree>
    <p:extLst>
      <p:ext uri="{BB962C8B-B14F-4D97-AF65-F5344CB8AC3E}">
        <p14:creationId xmlns:p14="http://schemas.microsoft.com/office/powerpoint/2010/main" val="321092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table 4.9 on this page – is taken form The Muruwari language description by Lynette Oates Page 121. It outlines the interrogative pronouns and how the suffixes change to shift meaning. In this lesson I will do an introduction and look at how to use when and who/which.</a:t>
            </a:r>
          </a:p>
          <a:p>
            <a:r>
              <a:rPr lang="en-AU" dirty="0"/>
              <a:t>Remember that we have chosen in all of our work in Muruwari to replace the k’s for g’s    the t’s for d’s   and the  p’s  for b’s  so don’t be confused in reading the table.</a:t>
            </a:r>
          </a:p>
        </p:txBody>
      </p:sp>
      <p:sp>
        <p:nvSpPr>
          <p:cNvPr id="4" name="Slide Number Placeholder 3"/>
          <p:cNvSpPr>
            <a:spLocks noGrp="1"/>
          </p:cNvSpPr>
          <p:nvPr>
            <p:ph type="sldNum" sz="quarter" idx="5"/>
          </p:nvPr>
        </p:nvSpPr>
        <p:spPr/>
        <p:txBody>
          <a:bodyPr/>
          <a:lstStyle/>
          <a:p>
            <a:fld id="{D165D4B2-DC0B-4216-838C-BC90C3507503}" type="slidenum">
              <a:rPr lang="en-AU" smtClean="0"/>
              <a:t>2</a:t>
            </a:fld>
            <a:endParaRPr lang="en-AU"/>
          </a:p>
        </p:txBody>
      </p:sp>
    </p:spTree>
    <p:extLst>
      <p:ext uri="{BB962C8B-B14F-4D97-AF65-F5344CB8AC3E}">
        <p14:creationId xmlns:p14="http://schemas.microsoft.com/office/powerpoint/2010/main" val="310708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Question words will be broken up into individual bite-size lessons to make it easier. In lesson 1 we will cover when wandanj   the variations of who/which = ngaana  doubt = warri and it’s a question - wiya</a:t>
            </a:r>
          </a:p>
        </p:txBody>
      </p:sp>
      <p:sp>
        <p:nvSpPr>
          <p:cNvPr id="4" name="Slide Number Placeholder 3"/>
          <p:cNvSpPr>
            <a:spLocks noGrp="1"/>
          </p:cNvSpPr>
          <p:nvPr>
            <p:ph type="sldNum" sz="quarter" idx="5"/>
          </p:nvPr>
        </p:nvSpPr>
        <p:spPr/>
        <p:txBody>
          <a:bodyPr/>
          <a:lstStyle/>
          <a:p>
            <a:fld id="{D165D4B2-DC0B-4216-838C-BC90C3507503}" type="slidenum">
              <a:rPr lang="en-AU" smtClean="0"/>
              <a:t>3</a:t>
            </a:fld>
            <a:endParaRPr lang="en-AU"/>
          </a:p>
        </p:txBody>
      </p:sp>
    </p:spTree>
    <p:extLst>
      <p:ext uri="{BB962C8B-B14F-4D97-AF65-F5344CB8AC3E}">
        <p14:creationId xmlns:p14="http://schemas.microsoft.com/office/powerpoint/2010/main" val="236462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4</a:t>
            </a:fld>
            <a:endParaRPr lang="en-AU"/>
          </a:p>
        </p:txBody>
      </p:sp>
    </p:spTree>
    <p:extLst>
      <p:ext uri="{BB962C8B-B14F-4D97-AF65-F5344CB8AC3E}">
        <p14:creationId xmlns:p14="http://schemas.microsoft.com/office/powerpoint/2010/main" val="552525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take a simple intransitive statement (that means there is a subject (girl), a verb (is going) and no direct object. The girl is going to the river – in Muruwari you would say – guni </a:t>
            </a:r>
            <a:r>
              <a:rPr lang="en-AU" dirty="0" err="1"/>
              <a:t>yanmibu</a:t>
            </a:r>
            <a:r>
              <a:rPr lang="en-AU" dirty="0"/>
              <a:t> ngarndu-gu</a:t>
            </a:r>
          </a:p>
          <a:p>
            <a:r>
              <a:rPr lang="en-AU" dirty="0"/>
              <a:t>Remember that suffixes in Muruwari hold all of that extra information -  for example – you can have suffixes for tense and personal pronouns on a verb and location on a noun. </a:t>
            </a:r>
          </a:p>
        </p:txBody>
      </p:sp>
      <p:sp>
        <p:nvSpPr>
          <p:cNvPr id="4" name="Slide Number Placeholder 3"/>
          <p:cNvSpPr>
            <a:spLocks noGrp="1"/>
          </p:cNvSpPr>
          <p:nvPr>
            <p:ph type="sldNum" sz="quarter" idx="5"/>
          </p:nvPr>
        </p:nvSpPr>
        <p:spPr/>
        <p:txBody>
          <a:bodyPr/>
          <a:lstStyle/>
          <a:p>
            <a:fld id="{D165D4B2-DC0B-4216-838C-BC90C3507503}" type="slidenum">
              <a:rPr lang="en-AU" smtClean="0"/>
              <a:t>5</a:t>
            </a:fld>
            <a:endParaRPr lang="en-AU"/>
          </a:p>
        </p:txBody>
      </p:sp>
    </p:spTree>
    <p:extLst>
      <p:ext uri="{BB962C8B-B14F-4D97-AF65-F5344CB8AC3E}">
        <p14:creationId xmlns:p14="http://schemas.microsoft.com/office/powerpoint/2010/main" val="20922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what if you wanted to know when. The word for WHEN in Muruwari is WANDANJ. Wandanj is the simplest of the Muruwari question words as it has no Suffixes – it is always just wandanj</a:t>
            </a:r>
          </a:p>
        </p:txBody>
      </p:sp>
      <p:sp>
        <p:nvSpPr>
          <p:cNvPr id="4" name="Slide Number Placeholder 3"/>
          <p:cNvSpPr>
            <a:spLocks noGrp="1"/>
          </p:cNvSpPr>
          <p:nvPr>
            <p:ph type="sldNum" sz="quarter" idx="5"/>
          </p:nvPr>
        </p:nvSpPr>
        <p:spPr/>
        <p:txBody>
          <a:bodyPr/>
          <a:lstStyle/>
          <a:p>
            <a:fld id="{D165D4B2-DC0B-4216-838C-BC90C3507503}" type="slidenum">
              <a:rPr lang="en-AU" smtClean="0"/>
              <a:t>6</a:t>
            </a:fld>
            <a:endParaRPr lang="en-AU"/>
          </a:p>
        </p:txBody>
      </p:sp>
    </p:spTree>
    <p:extLst>
      <p:ext uri="{BB962C8B-B14F-4D97-AF65-F5344CB8AC3E}">
        <p14:creationId xmlns:p14="http://schemas.microsoft.com/office/powerpoint/2010/main" val="283009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script… out of all the questions WHEN is the simplest in Muruwari to remember because it doesn’t ever change. Explain FACTIVE +   –gu meaning ‘towards’</a:t>
            </a:r>
          </a:p>
        </p:txBody>
      </p:sp>
      <p:sp>
        <p:nvSpPr>
          <p:cNvPr id="4" name="Slide Number Placeholder 3"/>
          <p:cNvSpPr>
            <a:spLocks noGrp="1"/>
          </p:cNvSpPr>
          <p:nvPr>
            <p:ph type="sldNum" sz="quarter" idx="5"/>
          </p:nvPr>
        </p:nvSpPr>
        <p:spPr/>
        <p:txBody>
          <a:bodyPr/>
          <a:lstStyle/>
          <a:p>
            <a:fld id="{D165D4B2-DC0B-4216-838C-BC90C3507503}" type="slidenum">
              <a:rPr lang="en-AU" smtClean="0"/>
              <a:t>7</a:t>
            </a:fld>
            <a:endParaRPr lang="en-AU"/>
          </a:p>
        </p:txBody>
      </p:sp>
    </p:spTree>
    <p:extLst>
      <p:ext uri="{BB962C8B-B14F-4D97-AF65-F5344CB8AC3E}">
        <p14:creationId xmlns:p14="http://schemas.microsoft.com/office/powerpoint/2010/main" val="86512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look at the word for WHO/WHICH – in Muruwari it is ngaana…. In English we have 2 words – who and which – but in Muruwari you can add suffixes to shift the meaning so that there are in fact 4 words: (1) NGAANA which does NOT have a suffix and is used in an intransitive sentence – that is a sentence with a DOER but no object (done-to)  (2) second it can take the suffix –du = NGAAN-DU meaning that the “WHO” is the doer-to, there is something or one who is affected by the action  (3) it can take the suffix –NGU to mean FROM (who from – as in the sentence where are you from?) and finally (4) it can take the suffix –GU to show ownership or possession (as in whose dog is it?). Throughout the video lessons to ensure consistency with the living languages documents &amp; to avoid confusion I have kept the </a:t>
            </a:r>
            <a:r>
              <a:rPr lang="en-AU" dirty="0">
                <a:solidFill>
                  <a:srgbClr val="FF0000"/>
                </a:solidFill>
              </a:rPr>
              <a:t>DOER-TO  in red &amp; </a:t>
            </a:r>
            <a:r>
              <a:rPr lang="en-AU" dirty="0">
                <a:solidFill>
                  <a:schemeClr val="accent1">
                    <a:lumMod val="60000"/>
                    <a:lumOff val="40000"/>
                  </a:schemeClr>
                </a:solidFill>
              </a:rPr>
              <a:t>the DONE-TO  in blue and an intransitive subject in GREEN.. </a:t>
            </a:r>
            <a:endParaRPr lang="en-AU" dirty="0">
              <a:solidFill>
                <a:srgbClr val="FF0000"/>
              </a:solidFill>
            </a:endParaRPr>
          </a:p>
        </p:txBody>
      </p:sp>
      <p:sp>
        <p:nvSpPr>
          <p:cNvPr id="4" name="Slide Number Placeholder 3"/>
          <p:cNvSpPr>
            <a:spLocks noGrp="1"/>
          </p:cNvSpPr>
          <p:nvPr>
            <p:ph type="sldNum" sz="quarter" idx="5"/>
          </p:nvPr>
        </p:nvSpPr>
        <p:spPr/>
        <p:txBody>
          <a:bodyPr/>
          <a:lstStyle/>
          <a:p>
            <a:fld id="{D165D4B2-DC0B-4216-838C-BC90C3507503}" type="slidenum">
              <a:rPr lang="en-AU" smtClean="0"/>
              <a:t>8</a:t>
            </a:fld>
            <a:endParaRPr lang="en-AU"/>
          </a:p>
        </p:txBody>
      </p:sp>
    </p:spTree>
    <p:extLst>
      <p:ext uri="{BB962C8B-B14F-4D97-AF65-F5344CB8AC3E}">
        <p14:creationId xmlns:p14="http://schemas.microsoft.com/office/powerpoint/2010/main" val="1723689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we wanted to ask who is going to the river – we would ask Ngaana yan-mi ngarndu-gu. Remember the question word needs to come first – ngaana – it’s highlighted in yellow. Notice that I have colour coded the sentence – green for subject in an intransitive sentence, grey for the noun phrase including the extra information of location. I have done this purposely to track that the correct form of ngaana is used. The subject GIRL is intransitive (in green) so the corresponding Muruwari subject (who) must also be green – and therefore doesn’t need a suffix. Let’s now look at sentences which need suffixes.</a:t>
            </a:r>
          </a:p>
        </p:txBody>
      </p:sp>
      <p:sp>
        <p:nvSpPr>
          <p:cNvPr id="4" name="Slide Number Placeholder 3"/>
          <p:cNvSpPr>
            <a:spLocks noGrp="1"/>
          </p:cNvSpPr>
          <p:nvPr>
            <p:ph type="sldNum" sz="quarter" idx="5"/>
          </p:nvPr>
        </p:nvSpPr>
        <p:spPr/>
        <p:txBody>
          <a:bodyPr/>
          <a:lstStyle/>
          <a:p>
            <a:fld id="{D165D4B2-DC0B-4216-838C-BC90C3507503}" type="slidenum">
              <a:rPr lang="en-AU" smtClean="0"/>
              <a:t>9</a:t>
            </a:fld>
            <a:endParaRPr lang="en-AU"/>
          </a:p>
        </p:txBody>
      </p:sp>
    </p:spTree>
    <p:extLst>
      <p:ext uri="{BB962C8B-B14F-4D97-AF65-F5344CB8AC3E}">
        <p14:creationId xmlns:p14="http://schemas.microsoft.com/office/powerpoint/2010/main" val="394669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EF7A-D4C2-6538-8537-C02930EA94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068B681-9FE8-5D2F-F7BD-2D8506B0A1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644694-3569-C078-1236-2A81223B793E}"/>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5" name="Footer Placeholder 4">
            <a:extLst>
              <a:ext uri="{FF2B5EF4-FFF2-40B4-BE49-F238E27FC236}">
                <a16:creationId xmlns:a16="http://schemas.microsoft.com/office/drawing/2014/main" id="{9A58D715-EA7D-B4F1-0793-589804089DD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F0A7913-93D7-F5F3-AC2A-69C95596AEE6}"/>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2230877805"/>
      </p:ext>
    </p:extLst>
  </p:cSld>
  <p:clrMapOvr>
    <a:masterClrMapping/>
  </p:clrMapOvr>
  <p:transition spd="slow" advTm="12009">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9B5A-1425-F208-EC3B-2914AF79466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B129A37-54FC-2936-2D61-4BD5F90B0E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5A208AF-9801-BBD9-A130-2F4E738C38FC}"/>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5" name="Footer Placeholder 4">
            <a:extLst>
              <a:ext uri="{FF2B5EF4-FFF2-40B4-BE49-F238E27FC236}">
                <a16:creationId xmlns:a16="http://schemas.microsoft.com/office/drawing/2014/main" id="{06E1B18A-5218-3851-FA76-29AFC0AB33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1B0A361-CD13-DE66-2034-BE4149B60472}"/>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923386621"/>
      </p:ext>
    </p:extLst>
  </p:cSld>
  <p:clrMapOvr>
    <a:masterClrMapping/>
  </p:clrMapOvr>
  <p:transition spd="slow" advTm="12009">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0B275B-8D32-5546-E239-10D20EDDB3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3994D84-038A-4D50-A7BB-20DAD161C9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1C6FA5-60C9-B88D-2DF5-F8AE26D3333E}"/>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5" name="Footer Placeholder 4">
            <a:extLst>
              <a:ext uri="{FF2B5EF4-FFF2-40B4-BE49-F238E27FC236}">
                <a16:creationId xmlns:a16="http://schemas.microsoft.com/office/drawing/2014/main" id="{11E0F8EE-21CF-91DB-A81D-EF74679CBDB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E657A83-87C9-B110-86F8-0AEC4D08AEA9}"/>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4134340694"/>
      </p:ext>
    </p:extLst>
  </p:cSld>
  <p:clrMapOvr>
    <a:masterClrMapping/>
  </p:clrMapOvr>
  <p:transition spd="slow" advTm="12009">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581C-5F63-134E-DBB6-6F130F0A612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E1E35F3-C1BB-E50A-111C-B9B8EC6F2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DE770F-3A4A-F9EC-400F-8494EA4E669F}"/>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5" name="Footer Placeholder 4">
            <a:extLst>
              <a:ext uri="{FF2B5EF4-FFF2-40B4-BE49-F238E27FC236}">
                <a16:creationId xmlns:a16="http://schemas.microsoft.com/office/drawing/2014/main" id="{B5D4D2EC-3C97-8A02-CDBA-DC29FFAFB0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A382115-1CE0-7FC7-3018-76DF3329785D}"/>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582219085"/>
      </p:ext>
    </p:extLst>
  </p:cSld>
  <p:clrMapOvr>
    <a:masterClrMapping/>
  </p:clrMapOvr>
  <p:transition spd="slow" advTm="12009">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EEAB-2241-6899-CC64-4B826696BF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ECD821A-4DC9-9B07-09BA-AB781F03EA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937CEA-624F-4659-C8AF-29D6AB7804B7}"/>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5" name="Footer Placeholder 4">
            <a:extLst>
              <a:ext uri="{FF2B5EF4-FFF2-40B4-BE49-F238E27FC236}">
                <a16:creationId xmlns:a16="http://schemas.microsoft.com/office/drawing/2014/main" id="{1594B790-0947-7A7E-9C69-BCF2D98A90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671B5F-0273-B6C3-8633-825640A292BB}"/>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32492215"/>
      </p:ext>
    </p:extLst>
  </p:cSld>
  <p:clrMapOvr>
    <a:masterClrMapping/>
  </p:clrMapOvr>
  <p:transition spd="slow" advTm="12009">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092C5-741B-C77D-38FD-B89C52B6EB2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0954362-6014-FA3C-203C-C5E4D3430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4B601BC-23E3-DAF8-82B5-35C44EBA97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62BBB03-E2B9-6359-1E10-0BD4C79AB4F0}"/>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6" name="Footer Placeholder 5">
            <a:extLst>
              <a:ext uri="{FF2B5EF4-FFF2-40B4-BE49-F238E27FC236}">
                <a16:creationId xmlns:a16="http://schemas.microsoft.com/office/drawing/2014/main" id="{9EAF76C8-B8CC-E549-8B03-4A93BF4FF41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7321A13-3C79-344B-46F0-A3F8AA384EA6}"/>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401101998"/>
      </p:ext>
    </p:extLst>
  </p:cSld>
  <p:clrMapOvr>
    <a:masterClrMapping/>
  </p:clrMapOvr>
  <p:transition spd="slow" advTm="12009">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B7FB-C956-FB40-8911-2565C734314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4C84D0A-8C4E-E227-C330-6D40761EAE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ACEBB-B8A0-A70E-C871-99B5FF8A85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AEB195C-24C9-287A-3302-1B09A1B0FD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BCA146-3491-B757-07A7-CAFC0F0460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3D4B854-F405-C2F4-74A4-68652ECB5EC3}"/>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8" name="Footer Placeholder 7">
            <a:extLst>
              <a:ext uri="{FF2B5EF4-FFF2-40B4-BE49-F238E27FC236}">
                <a16:creationId xmlns:a16="http://schemas.microsoft.com/office/drawing/2014/main" id="{A72F02C5-7E8B-BEE9-553E-CF6890B7591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3D3E589-418B-2082-8E08-DB53ABA8CF78}"/>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375681584"/>
      </p:ext>
    </p:extLst>
  </p:cSld>
  <p:clrMapOvr>
    <a:masterClrMapping/>
  </p:clrMapOvr>
  <p:transition spd="slow" advTm="12009">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4CA3-A7A2-9ED3-92D0-5B8B2D53A19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519DCEB-7B3E-2318-1CFC-6FCC73EB75FF}"/>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4" name="Footer Placeholder 3">
            <a:extLst>
              <a:ext uri="{FF2B5EF4-FFF2-40B4-BE49-F238E27FC236}">
                <a16:creationId xmlns:a16="http://schemas.microsoft.com/office/drawing/2014/main" id="{CFBE2D48-006A-6D8D-1CCA-CCBDA57750B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D9C1EAB-C615-232A-4C03-4C00007F9912}"/>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2152577694"/>
      </p:ext>
    </p:extLst>
  </p:cSld>
  <p:clrMapOvr>
    <a:masterClrMapping/>
  </p:clrMapOvr>
  <p:transition spd="slow" advTm="12009">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2A6FB8-BF2B-47E1-CB7F-17A3386E412F}"/>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3" name="Footer Placeholder 2">
            <a:extLst>
              <a:ext uri="{FF2B5EF4-FFF2-40B4-BE49-F238E27FC236}">
                <a16:creationId xmlns:a16="http://schemas.microsoft.com/office/drawing/2014/main" id="{60027820-ABE1-8940-E85B-27FA35D59D0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8C864A0-EDA9-3147-128A-9A13419B6A57}"/>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927855142"/>
      </p:ext>
    </p:extLst>
  </p:cSld>
  <p:clrMapOvr>
    <a:masterClrMapping/>
  </p:clrMapOvr>
  <p:transition spd="slow" advTm="12009">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BB418-436D-45C3-5BAA-E98BACA282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9F6FA64-548F-8715-AA82-73F8244A8D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8E68B03-972C-0F8E-CD2F-8D6A1541B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1B1D3B-8EB4-B3C2-292E-B54FC0FAC2D3}"/>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6" name="Footer Placeholder 5">
            <a:extLst>
              <a:ext uri="{FF2B5EF4-FFF2-40B4-BE49-F238E27FC236}">
                <a16:creationId xmlns:a16="http://schemas.microsoft.com/office/drawing/2014/main" id="{8A6B8A39-AF13-622B-42D0-3D63643E80E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8337414-63F4-CF0D-725B-AE10BEF0D158}"/>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543202910"/>
      </p:ext>
    </p:extLst>
  </p:cSld>
  <p:clrMapOvr>
    <a:masterClrMapping/>
  </p:clrMapOvr>
  <p:transition spd="slow" advTm="12009">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6859-E844-093F-8C80-016182DC7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AB29116-6215-98E2-E6F1-D60B2AF522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23B631E-0740-5F66-AFA7-E64867089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E1CF1-8056-A688-D487-F8D88A090161}"/>
              </a:ext>
            </a:extLst>
          </p:cNvPr>
          <p:cNvSpPr>
            <a:spLocks noGrp="1"/>
          </p:cNvSpPr>
          <p:nvPr>
            <p:ph type="dt" sz="half" idx="10"/>
          </p:nvPr>
        </p:nvSpPr>
        <p:spPr/>
        <p:txBody>
          <a:bodyPr/>
          <a:lstStyle/>
          <a:p>
            <a:fld id="{6C29C712-E7CA-4425-A677-EE8B53516E44}" type="datetimeFigureOut">
              <a:rPr lang="en-AU" smtClean="0"/>
              <a:t>12/11/2024</a:t>
            </a:fld>
            <a:endParaRPr lang="en-AU"/>
          </a:p>
        </p:txBody>
      </p:sp>
      <p:sp>
        <p:nvSpPr>
          <p:cNvPr id="6" name="Footer Placeholder 5">
            <a:extLst>
              <a:ext uri="{FF2B5EF4-FFF2-40B4-BE49-F238E27FC236}">
                <a16:creationId xmlns:a16="http://schemas.microsoft.com/office/drawing/2014/main" id="{B13F0FE8-7B4D-0E3B-1314-63A4530191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8F04C61-04FF-6A5F-3799-27C50DB5731F}"/>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297974852"/>
      </p:ext>
    </p:extLst>
  </p:cSld>
  <p:clrMapOvr>
    <a:masterClrMapping/>
  </p:clrMapOvr>
  <p:transition spd="slow" advTm="12009">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C25AC1-7F7C-0E41-1ADF-AE66914DA6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78B1A40-269B-9C7B-BF54-DB80769F96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90D286-F385-64B9-E2B4-CF5B4473D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29C712-E7CA-4425-A677-EE8B53516E44}" type="datetimeFigureOut">
              <a:rPr lang="en-AU" smtClean="0"/>
              <a:t>12/11/2024</a:t>
            </a:fld>
            <a:endParaRPr lang="en-AU"/>
          </a:p>
        </p:txBody>
      </p:sp>
      <p:sp>
        <p:nvSpPr>
          <p:cNvPr id="5" name="Footer Placeholder 4">
            <a:extLst>
              <a:ext uri="{FF2B5EF4-FFF2-40B4-BE49-F238E27FC236}">
                <a16:creationId xmlns:a16="http://schemas.microsoft.com/office/drawing/2014/main" id="{F85A26FA-6A86-0251-34D1-CCD46C4C7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60EEF0F-A8CF-8FF2-98FA-9AA797DCD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C5DEDD-4FD6-4779-98E4-FD8BC8330B1E}" type="slidenum">
              <a:rPr lang="en-AU" smtClean="0"/>
              <a:t>‹#›</a:t>
            </a:fld>
            <a:endParaRPr lang="en-AU"/>
          </a:p>
        </p:txBody>
      </p:sp>
    </p:spTree>
    <p:extLst>
      <p:ext uri="{BB962C8B-B14F-4D97-AF65-F5344CB8AC3E}">
        <p14:creationId xmlns:p14="http://schemas.microsoft.com/office/powerpoint/2010/main" val="159358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12009">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7.m4a"/><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B6327-9732-5E6C-A51C-2A2D40F321E0}"/>
              </a:ext>
            </a:extLst>
          </p:cNvPr>
          <p:cNvSpPr>
            <a:spLocks noGrp="1"/>
          </p:cNvSpPr>
          <p:nvPr>
            <p:ph type="ctrTitle"/>
          </p:nvPr>
        </p:nvSpPr>
        <p:spPr>
          <a:xfrm>
            <a:off x="350902" y="2321019"/>
            <a:ext cx="11612497" cy="1430668"/>
          </a:xfrm>
        </p:spPr>
        <p:txBody>
          <a:bodyPr>
            <a:normAutofit/>
          </a:bodyPr>
          <a:lstStyle/>
          <a:p>
            <a:r>
              <a:rPr lang="en-AU" sz="6600" b="1" dirty="0">
                <a:solidFill>
                  <a:schemeClr val="bg2"/>
                </a:solidFill>
                <a:highlight>
                  <a:srgbClr val="FF0000"/>
                </a:highlight>
              </a:rPr>
              <a:t>Question words in Muruwari</a:t>
            </a:r>
          </a:p>
        </p:txBody>
      </p:sp>
      <p:sp>
        <p:nvSpPr>
          <p:cNvPr id="3" name="Subtitle 2">
            <a:extLst>
              <a:ext uri="{FF2B5EF4-FFF2-40B4-BE49-F238E27FC236}">
                <a16:creationId xmlns:a16="http://schemas.microsoft.com/office/drawing/2014/main" id="{02DC480E-DE30-FC13-8345-E6DB8737A2C8}"/>
              </a:ext>
            </a:extLst>
          </p:cNvPr>
          <p:cNvSpPr>
            <a:spLocks noGrp="1"/>
          </p:cNvSpPr>
          <p:nvPr>
            <p:ph type="subTitle" idx="1"/>
          </p:nvPr>
        </p:nvSpPr>
        <p:spPr>
          <a:xfrm>
            <a:off x="4605180" y="5499255"/>
            <a:ext cx="3219451" cy="1012483"/>
          </a:xfrm>
        </p:spPr>
        <p:txBody>
          <a:bodyPr>
            <a:normAutofit/>
          </a:bodyPr>
          <a:lstStyle/>
          <a:p>
            <a:r>
              <a:rPr lang="en-AU" sz="5400" dirty="0">
                <a:solidFill>
                  <a:schemeClr val="accent5">
                    <a:lumMod val="60000"/>
                    <a:lumOff val="40000"/>
                  </a:schemeClr>
                </a:solidFill>
              </a:rPr>
              <a:t>where?</a:t>
            </a:r>
          </a:p>
        </p:txBody>
      </p:sp>
      <p:sp>
        <p:nvSpPr>
          <p:cNvPr id="4" name="Subtitle 2">
            <a:extLst>
              <a:ext uri="{FF2B5EF4-FFF2-40B4-BE49-F238E27FC236}">
                <a16:creationId xmlns:a16="http://schemas.microsoft.com/office/drawing/2014/main" id="{CC277A4A-0B8E-854B-C92C-4D76203FD4A2}"/>
              </a:ext>
            </a:extLst>
          </p:cNvPr>
          <p:cNvSpPr txBox="1">
            <a:spLocks/>
          </p:cNvSpPr>
          <p:nvPr/>
        </p:nvSpPr>
        <p:spPr>
          <a:xfrm rot="20368892">
            <a:off x="9020408" y="5301267"/>
            <a:ext cx="2705101" cy="9751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5400" dirty="0">
                <a:solidFill>
                  <a:schemeClr val="accent1">
                    <a:lumMod val="60000"/>
                    <a:lumOff val="40000"/>
                  </a:schemeClr>
                </a:solidFill>
              </a:rPr>
              <a:t>when?</a:t>
            </a:r>
          </a:p>
        </p:txBody>
      </p:sp>
      <p:sp>
        <p:nvSpPr>
          <p:cNvPr id="5" name="Subtitle 2">
            <a:extLst>
              <a:ext uri="{FF2B5EF4-FFF2-40B4-BE49-F238E27FC236}">
                <a16:creationId xmlns:a16="http://schemas.microsoft.com/office/drawing/2014/main" id="{23AECDC8-25E3-38B0-F246-F31156F6665F}"/>
              </a:ext>
            </a:extLst>
          </p:cNvPr>
          <p:cNvSpPr txBox="1">
            <a:spLocks/>
          </p:cNvSpPr>
          <p:nvPr/>
        </p:nvSpPr>
        <p:spPr>
          <a:xfrm rot="20746503">
            <a:off x="7284249" y="1171992"/>
            <a:ext cx="2047875" cy="9680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4800" dirty="0">
                <a:solidFill>
                  <a:schemeClr val="accent6">
                    <a:lumMod val="60000"/>
                    <a:lumOff val="40000"/>
                  </a:schemeClr>
                </a:solidFill>
              </a:rPr>
              <a:t>how</a:t>
            </a:r>
            <a:r>
              <a:rPr lang="en-AU" sz="5400" dirty="0">
                <a:solidFill>
                  <a:schemeClr val="accent6">
                    <a:lumMod val="60000"/>
                    <a:lumOff val="40000"/>
                  </a:schemeClr>
                </a:solidFill>
              </a:rPr>
              <a:t>?</a:t>
            </a:r>
          </a:p>
        </p:txBody>
      </p:sp>
      <p:sp>
        <p:nvSpPr>
          <p:cNvPr id="6" name="Subtitle 2">
            <a:extLst>
              <a:ext uri="{FF2B5EF4-FFF2-40B4-BE49-F238E27FC236}">
                <a16:creationId xmlns:a16="http://schemas.microsoft.com/office/drawing/2014/main" id="{2A27834F-4E74-7B19-9071-E4F866B87713}"/>
              </a:ext>
            </a:extLst>
          </p:cNvPr>
          <p:cNvSpPr txBox="1">
            <a:spLocks/>
          </p:cNvSpPr>
          <p:nvPr/>
        </p:nvSpPr>
        <p:spPr>
          <a:xfrm rot="1165665">
            <a:off x="3914599" y="1326281"/>
            <a:ext cx="2407174" cy="94548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600" dirty="0">
                <a:solidFill>
                  <a:schemeClr val="accent6">
                    <a:lumMod val="75000"/>
                  </a:schemeClr>
                </a:solidFill>
              </a:rPr>
              <a:t>what?</a:t>
            </a:r>
          </a:p>
        </p:txBody>
      </p:sp>
      <p:sp>
        <p:nvSpPr>
          <p:cNvPr id="7" name="Subtitle 2">
            <a:extLst>
              <a:ext uri="{FF2B5EF4-FFF2-40B4-BE49-F238E27FC236}">
                <a16:creationId xmlns:a16="http://schemas.microsoft.com/office/drawing/2014/main" id="{2B9D02E8-6EB8-2E5B-DF49-3B4F132D212F}"/>
              </a:ext>
            </a:extLst>
          </p:cNvPr>
          <p:cNvSpPr txBox="1">
            <a:spLocks/>
          </p:cNvSpPr>
          <p:nvPr/>
        </p:nvSpPr>
        <p:spPr>
          <a:xfrm rot="20444046">
            <a:off x="411836" y="4617391"/>
            <a:ext cx="1808083" cy="9511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5400" dirty="0">
                <a:solidFill>
                  <a:schemeClr val="accent2"/>
                </a:solidFill>
              </a:rPr>
              <a:t>who?</a:t>
            </a:r>
          </a:p>
        </p:txBody>
      </p:sp>
      <p:sp>
        <p:nvSpPr>
          <p:cNvPr id="9" name="Subtitle 2">
            <a:extLst>
              <a:ext uri="{FF2B5EF4-FFF2-40B4-BE49-F238E27FC236}">
                <a16:creationId xmlns:a16="http://schemas.microsoft.com/office/drawing/2014/main" id="{6625A2BE-D07D-59F0-3D54-E3BDAB185AB7}"/>
              </a:ext>
            </a:extLst>
          </p:cNvPr>
          <p:cNvSpPr txBox="1">
            <a:spLocks/>
          </p:cNvSpPr>
          <p:nvPr/>
        </p:nvSpPr>
        <p:spPr>
          <a:xfrm rot="19932627">
            <a:off x="2289001" y="985282"/>
            <a:ext cx="2047875" cy="9680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5400" dirty="0">
                <a:solidFill>
                  <a:schemeClr val="accent6">
                    <a:lumMod val="60000"/>
                    <a:lumOff val="40000"/>
                  </a:schemeClr>
                </a:solidFill>
              </a:rPr>
              <a:t>why?</a:t>
            </a:r>
          </a:p>
        </p:txBody>
      </p:sp>
      <p:sp>
        <p:nvSpPr>
          <p:cNvPr id="10" name="Subtitle 2">
            <a:extLst>
              <a:ext uri="{FF2B5EF4-FFF2-40B4-BE49-F238E27FC236}">
                <a16:creationId xmlns:a16="http://schemas.microsoft.com/office/drawing/2014/main" id="{99250713-D36C-5F2D-7131-DADC67F3AAB8}"/>
              </a:ext>
            </a:extLst>
          </p:cNvPr>
          <p:cNvSpPr txBox="1">
            <a:spLocks/>
          </p:cNvSpPr>
          <p:nvPr/>
        </p:nvSpPr>
        <p:spPr>
          <a:xfrm rot="1095449">
            <a:off x="3721779" y="529905"/>
            <a:ext cx="3832087" cy="11468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8000" dirty="0">
                <a:solidFill>
                  <a:schemeClr val="accent6">
                    <a:lumMod val="75000"/>
                  </a:schemeClr>
                </a:solidFill>
              </a:rPr>
              <a:t>minjan?</a:t>
            </a:r>
          </a:p>
        </p:txBody>
      </p:sp>
      <p:sp>
        <p:nvSpPr>
          <p:cNvPr id="11" name="Subtitle 2">
            <a:extLst>
              <a:ext uri="{FF2B5EF4-FFF2-40B4-BE49-F238E27FC236}">
                <a16:creationId xmlns:a16="http://schemas.microsoft.com/office/drawing/2014/main" id="{CEE9F396-8FD7-DD3B-3A1A-F1A8C70B5B8B}"/>
              </a:ext>
            </a:extLst>
          </p:cNvPr>
          <p:cNvSpPr txBox="1">
            <a:spLocks/>
          </p:cNvSpPr>
          <p:nvPr/>
        </p:nvSpPr>
        <p:spPr>
          <a:xfrm rot="1738337">
            <a:off x="1873326" y="4655311"/>
            <a:ext cx="2332757" cy="6694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4800" dirty="0">
                <a:solidFill>
                  <a:schemeClr val="accent2">
                    <a:lumMod val="40000"/>
                    <a:lumOff val="60000"/>
                  </a:schemeClr>
                </a:solidFill>
              </a:rPr>
              <a:t>which?</a:t>
            </a:r>
          </a:p>
        </p:txBody>
      </p:sp>
      <p:sp>
        <p:nvSpPr>
          <p:cNvPr id="12" name="Subtitle 2">
            <a:extLst>
              <a:ext uri="{FF2B5EF4-FFF2-40B4-BE49-F238E27FC236}">
                <a16:creationId xmlns:a16="http://schemas.microsoft.com/office/drawing/2014/main" id="{A4AA216A-FD26-9139-E587-E4E50D8C8DDE}"/>
              </a:ext>
            </a:extLst>
          </p:cNvPr>
          <p:cNvSpPr txBox="1">
            <a:spLocks/>
          </p:cNvSpPr>
          <p:nvPr/>
        </p:nvSpPr>
        <p:spPr>
          <a:xfrm rot="21364140">
            <a:off x="623883" y="5420611"/>
            <a:ext cx="3976376" cy="11697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7200" dirty="0">
                <a:solidFill>
                  <a:schemeClr val="accent2"/>
                </a:solidFill>
              </a:rPr>
              <a:t>ngaana?</a:t>
            </a:r>
          </a:p>
        </p:txBody>
      </p:sp>
      <p:sp>
        <p:nvSpPr>
          <p:cNvPr id="13" name="Subtitle 2">
            <a:extLst>
              <a:ext uri="{FF2B5EF4-FFF2-40B4-BE49-F238E27FC236}">
                <a16:creationId xmlns:a16="http://schemas.microsoft.com/office/drawing/2014/main" id="{40A9A130-8200-D90B-9036-03D5C973A13C}"/>
              </a:ext>
            </a:extLst>
          </p:cNvPr>
          <p:cNvSpPr txBox="1">
            <a:spLocks/>
          </p:cNvSpPr>
          <p:nvPr/>
        </p:nvSpPr>
        <p:spPr>
          <a:xfrm>
            <a:off x="4635677" y="4586737"/>
            <a:ext cx="3219451" cy="10124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600" dirty="0">
                <a:solidFill>
                  <a:schemeClr val="accent5">
                    <a:lumMod val="60000"/>
                    <a:lumOff val="40000"/>
                  </a:schemeClr>
                </a:solidFill>
              </a:rPr>
              <a:t>dirra?</a:t>
            </a:r>
          </a:p>
        </p:txBody>
      </p:sp>
      <p:sp>
        <p:nvSpPr>
          <p:cNvPr id="14" name="Subtitle 2">
            <a:extLst>
              <a:ext uri="{FF2B5EF4-FFF2-40B4-BE49-F238E27FC236}">
                <a16:creationId xmlns:a16="http://schemas.microsoft.com/office/drawing/2014/main" id="{DEFA5A07-967E-0BD4-FB64-E8004B0978F5}"/>
              </a:ext>
            </a:extLst>
          </p:cNvPr>
          <p:cNvSpPr txBox="1">
            <a:spLocks/>
          </p:cNvSpPr>
          <p:nvPr/>
        </p:nvSpPr>
        <p:spPr>
          <a:xfrm rot="20368892">
            <a:off x="7840938" y="4272573"/>
            <a:ext cx="3893908" cy="13110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600" dirty="0">
                <a:solidFill>
                  <a:schemeClr val="accent1">
                    <a:lumMod val="60000"/>
                    <a:lumOff val="40000"/>
                  </a:schemeClr>
                </a:solidFill>
              </a:rPr>
              <a:t>wandanj?</a:t>
            </a:r>
          </a:p>
        </p:txBody>
      </p:sp>
      <p:pic>
        <p:nvPicPr>
          <p:cNvPr id="15" name="Recorded Sound">
            <a:hlinkClick r:id="" action="ppaction://media"/>
            <a:extLst>
              <a:ext uri="{FF2B5EF4-FFF2-40B4-BE49-F238E27FC236}">
                <a16:creationId xmlns:a16="http://schemas.microsoft.com/office/drawing/2014/main" id="{DCA3192E-0D86-25BC-93D5-24C1025562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8463" y="1381244"/>
            <a:ext cx="764922" cy="691455"/>
          </a:xfrm>
          <a:prstGeom prst="rect">
            <a:avLst/>
          </a:prstGeom>
        </p:spPr>
      </p:pic>
    </p:spTree>
    <p:extLst>
      <p:ext uri="{BB962C8B-B14F-4D97-AF65-F5344CB8AC3E}">
        <p14:creationId xmlns:p14="http://schemas.microsoft.com/office/powerpoint/2010/main" val="4011749628"/>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5D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E5CD48-ABB4-32C5-2005-C15780838A30}"/>
              </a:ext>
            </a:extLst>
          </p:cNvPr>
          <p:cNvSpPr txBox="1">
            <a:spLocks/>
          </p:cNvSpPr>
          <p:nvPr/>
        </p:nvSpPr>
        <p:spPr>
          <a:xfrm>
            <a:off x="2429714" y="262222"/>
            <a:ext cx="7010400" cy="985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rgbClr val="FF0000"/>
                </a:solidFill>
              </a:rPr>
              <a:t>The girl  </a:t>
            </a:r>
            <a:r>
              <a:rPr lang="en-AU" b="1" dirty="0"/>
              <a:t>ate   </a:t>
            </a:r>
            <a:r>
              <a:rPr lang="en-AU" b="1" dirty="0">
                <a:solidFill>
                  <a:schemeClr val="bg2">
                    <a:lumMod val="50000"/>
                  </a:schemeClr>
                </a:solidFill>
              </a:rPr>
              <a:t>the meat</a:t>
            </a:r>
          </a:p>
        </p:txBody>
      </p:sp>
      <p:sp>
        <p:nvSpPr>
          <p:cNvPr id="5" name="Title 1">
            <a:extLst>
              <a:ext uri="{FF2B5EF4-FFF2-40B4-BE49-F238E27FC236}">
                <a16:creationId xmlns:a16="http://schemas.microsoft.com/office/drawing/2014/main" id="{AF5CC987-3B2D-9323-F4B2-BFA6B5E4E802}"/>
              </a:ext>
            </a:extLst>
          </p:cNvPr>
          <p:cNvSpPr txBox="1">
            <a:spLocks/>
          </p:cNvSpPr>
          <p:nvPr/>
        </p:nvSpPr>
        <p:spPr>
          <a:xfrm>
            <a:off x="1604008" y="3647339"/>
            <a:ext cx="8095615" cy="8426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800" b="1" dirty="0">
                <a:solidFill>
                  <a:srgbClr val="FF0000"/>
                </a:solidFill>
              </a:rPr>
              <a:t>Ngaan-du   </a:t>
            </a:r>
            <a:r>
              <a:rPr lang="en-AU" sz="4800" b="1" dirty="0" err="1">
                <a:solidFill>
                  <a:schemeClr val="bg2">
                    <a:lumMod val="50000"/>
                  </a:schemeClr>
                </a:solidFill>
              </a:rPr>
              <a:t>widji</a:t>
            </a:r>
            <a:r>
              <a:rPr lang="en-AU" sz="4800" dirty="0"/>
              <a:t>    </a:t>
            </a:r>
            <a:r>
              <a:rPr lang="en-AU" sz="4800" b="1" dirty="0" err="1"/>
              <a:t>dhaa</a:t>
            </a:r>
            <a:r>
              <a:rPr lang="en-AU" sz="4800" b="1" dirty="0"/>
              <a:t>-ra-a</a:t>
            </a:r>
            <a:endParaRPr lang="en-AU" sz="4800" b="1" dirty="0">
              <a:solidFill>
                <a:schemeClr val="bg2">
                  <a:lumMod val="50000"/>
                </a:schemeClr>
              </a:solidFill>
            </a:endParaRPr>
          </a:p>
        </p:txBody>
      </p:sp>
      <p:sp>
        <p:nvSpPr>
          <p:cNvPr id="6" name="Title 1">
            <a:extLst>
              <a:ext uri="{FF2B5EF4-FFF2-40B4-BE49-F238E27FC236}">
                <a16:creationId xmlns:a16="http://schemas.microsoft.com/office/drawing/2014/main" id="{07DBD001-4692-41D9-F902-C222ABBC1A32}"/>
              </a:ext>
            </a:extLst>
          </p:cNvPr>
          <p:cNvSpPr txBox="1">
            <a:spLocks/>
          </p:cNvSpPr>
          <p:nvPr/>
        </p:nvSpPr>
        <p:spPr>
          <a:xfrm>
            <a:off x="2222500" y="4519078"/>
            <a:ext cx="7962900" cy="624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400" b="1" dirty="0">
                <a:solidFill>
                  <a:srgbClr val="FF0000"/>
                </a:solidFill>
              </a:rPr>
              <a:t>Who-(doer-to)              </a:t>
            </a:r>
            <a:r>
              <a:rPr lang="en-AU" sz="2400" b="1" dirty="0">
                <a:solidFill>
                  <a:schemeClr val="bg2">
                    <a:lumMod val="50000"/>
                  </a:schemeClr>
                </a:solidFill>
              </a:rPr>
              <a:t>meat          </a:t>
            </a:r>
            <a:r>
              <a:rPr lang="en-AU" sz="2400" b="1" dirty="0"/>
              <a:t>eat -COMPLETE -3</a:t>
            </a:r>
            <a:r>
              <a:rPr lang="en-AU" sz="2400" b="1" baseline="30000" dirty="0"/>
              <a:t>rd</a:t>
            </a:r>
            <a:r>
              <a:rPr lang="en-AU" sz="2400" b="1" dirty="0"/>
              <a:t> - she</a:t>
            </a:r>
            <a:endParaRPr lang="en-AU" sz="2400" b="1" dirty="0">
              <a:solidFill>
                <a:schemeClr val="bg2">
                  <a:lumMod val="50000"/>
                </a:schemeClr>
              </a:solidFill>
            </a:endParaRPr>
          </a:p>
        </p:txBody>
      </p:sp>
      <p:sp>
        <p:nvSpPr>
          <p:cNvPr id="2" name="Title 1">
            <a:extLst>
              <a:ext uri="{FF2B5EF4-FFF2-40B4-BE49-F238E27FC236}">
                <a16:creationId xmlns:a16="http://schemas.microsoft.com/office/drawing/2014/main" id="{B76A3DFB-BA9A-09FF-CCAF-183E1233D4AC}"/>
              </a:ext>
            </a:extLst>
          </p:cNvPr>
          <p:cNvSpPr txBox="1">
            <a:spLocks/>
          </p:cNvSpPr>
          <p:nvPr/>
        </p:nvSpPr>
        <p:spPr>
          <a:xfrm>
            <a:off x="3209924" y="1740202"/>
            <a:ext cx="5772151" cy="985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rgbClr val="FF0000"/>
                </a:solidFill>
              </a:rPr>
              <a:t>Who</a:t>
            </a:r>
            <a:r>
              <a:rPr lang="en-AU" b="1" dirty="0">
                <a:solidFill>
                  <a:srgbClr val="00B050"/>
                </a:solidFill>
              </a:rPr>
              <a:t>     </a:t>
            </a:r>
            <a:r>
              <a:rPr lang="en-AU" b="1" dirty="0"/>
              <a:t>ate    </a:t>
            </a:r>
            <a:r>
              <a:rPr lang="en-AU" b="1" dirty="0">
                <a:solidFill>
                  <a:schemeClr val="bg2">
                    <a:lumMod val="50000"/>
                  </a:schemeClr>
                </a:solidFill>
              </a:rPr>
              <a:t>the meat?</a:t>
            </a:r>
          </a:p>
        </p:txBody>
      </p:sp>
      <p:sp>
        <p:nvSpPr>
          <p:cNvPr id="7" name="Title 1">
            <a:extLst>
              <a:ext uri="{FF2B5EF4-FFF2-40B4-BE49-F238E27FC236}">
                <a16:creationId xmlns:a16="http://schemas.microsoft.com/office/drawing/2014/main" id="{4AFC1BF5-4E3A-A5AD-2D01-339E9C15F0AB}"/>
              </a:ext>
            </a:extLst>
          </p:cNvPr>
          <p:cNvSpPr txBox="1">
            <a:spLocks/>
          </p:cNvSpPr>
          <p:nvPr/>
        </p:nvSpPr>
        <p:spPr>
          <a:xfrm>
            <a:off x="2429713" y="1073202"/>
            <a:ext cx="7010401" cy="624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400" b="1" dirty="0">
                <a:solidFill>
                  <a:srgbClr val="FF0000"/>
                </a:solidFill>
              </a:rPr>
              <a:t>Guni-ngga              </a:t>
            </a:r>
            <a:r>
              <a:rPr lang="en-AU" sz="2400" b="1" dirty="0" err="1">
                <a:solidFill>
                  <a:schemeClr val="bg2">
                    <a:lumMod val="50000"/>
                  </a:schemeClr>
                </a:solidFill>
              </a:rPr>
              <a:t>widji</a:t>
            </a:r>
            <a:r>
              <a:rPr lang="en-AU" sz="2400" b="1" dirty="0">
                <a:solidFill>
                  <a:schemeClr val="bg2">
                    <a:lumMod val="50000"/>
                  </a:schemeClr>
                </a:solidFill>
              </a:rPr>
              <a:t>         </a:t>
            </a:r>
            <a:r>
              <a:rPr lang="en-AU" sz="2400" b="1" dirty="0" err="1"/>
              <a:t>dhaa</a:t>
            </a:r>
            <a:r>
              <a:rPr lang="en-AU" sz="2400" b="1" dirty="0"/>
              <a:t> -ra - a</a:t>
            </a:r>
          </a:p>
        </p:txBody>
      </p:sp>
      <p:pic>
        <p:nvPicPr>
          <p:cNvPr id="10" name="Recorded Sound">
            <a:hlinkClick r:id="" action="ppaction://media"/>
            <a:extLst>
              <a:ext uri="{FF2B5EF4-FFF2-40B4-BE49-F238E27FC236}">
                <a16:creationId xmlns:a16="http://schemas.microsoft.com/office/drawing/2014/main" id="{872C6DA1-68F6-72DC-8182-DD728409C0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400" y="2319123"/>
            <a:ext cx="406400" cy="406400"/>
          </a:xfrm>
          <a:prstGeom prst="rect">
            <a:avLst/>
          </a:prstGeom>
        </p:spPr>
      </p:pic>
      <p:sp>
        <p:nvSpPr>
          <p:cNvPr id="11" name="TextBox 10">
            <a:extLst>
              <a:ext uri="{FF2B5EF4-FFF2-40B4-BE49-F238E27FC236}">
                <a16:creationId xmlns:a16="http://schemas.microsoft.com/office/drawing/2014/main" id="{D5AB860C-530A-99B4-7C6D-C863117F8212}"/>
              </a:ext>
            </a:extLst>
          </p:cNvPr>
          <p:cNvSpPr txBox="1"/>
          <p:nvPr/>
        </p:nvSpPr>
        <p:spPr>
          <a:xfrm>
            <a:off x="9822415" y="256676"/>
            <a:ext cx="2369585" cy="830997"/>
          </a:xfrm>
          <a:prstGeom prst="rect">
            <a:avLst/>
          </a:prstGeom>
          <a:noFill/>
        </p:spPr>
        <p:txBody>
          <a:bodyPr wrap="square" rtlCol="0">
            <a:spAutoFit/>
          </a:bodyPr>
          <a:lstStyle/>
          <a:p>
            <a:pPr algn="ctr"/>
            <a:r>
              <a:rPr lang="en-AU" sz="1600" b="1" i="1" dirty="0">
                <a:solidFill>
                  <a:srgbClr val="FF0000"/>
                </a:solidFill>
                <a:highlight>
                  <a:srgbClr val="FFFF00"/>
                </a:highlight>
              </a:rPr>
              <a:t>* NOTE</a:t>
            </a:r>
          </a:p>
          <a:p>
            <a:pPr algn="ctr"/>
            <a:r>
              <a:rPr lang="en-AU" sz="1600" b="1" i="1" dirty="0">
                <a:solidFill>
                  <a:srgbClr val="00B0F0"/>
                </a:solidFill>
                <a:highlight>
                  <a:srgbClr val="FFFF00"/>
                </a:highlight>
              </a:rPr>
              <a:t>Transitive sentence</a:t>
            </a:r>
          </a:p>
          <a:p>
            <a:pPr algn="ctr"/>
            <a:r>
              <a:rPr lang="en-AU" sz="1600" b="1" i="1" u="sng" dirty="0">
                <a:solidFill>
                  <a:srgbClr val="00B0F0"/>
                </a:solidFill>
                <a:highlight>
                  <a:srgbClr val="FFFF00"/>
                </a:highlight>
              </a:rPr>
              <a:t> -du suffix needed</a:t>
            </a:r>
          </a:p>
        </p:txBody>
      </p:sp>
    </p:spTree>
    <p:extLst>
      <p:ext uri="{BB962C8B-B14F-4D97-AF65-F5344CB8AC3E}">
        <p14:creationId xmlns:p14="http://schemas.microsoft.com/office/powerpoint/2010/main" val="2921579603"/>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AEA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F5CC987-3B2D-9323-F4B2-BFA6B5E4E802}"/>
              </a:ext>
            </a:extLst>
          </p:cNvPr>
          <p:cNvSpPr txBox="1">
            <a:spLocks/>
          </p:cNvSpPr>
          <p:nvPr/>
        </p:nvSpPr>
        <p:spPr>
          <a:xfrm>
            <a:off x="2171701" y="2871061"/>
            <a:ext cx="5613400" cy="8426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800" b="1" dirty="0">
                <a:solidFill>
                  <a:schemeClr val="accent2">
                    <a:lumMod val="50000"/>
                  </a:schemeClr>
                </a:solidFill>
              </a:rPr>
              <a:t>Ngaan-ngu </a:t>
            </a:r>
            <a:r>
              <a:rPr lang="en-AU" sz="4800" b="1" dirty="0">
                <a:solidFill>
                  <a:srgbClr val="FF0000"/>
                </a:solidFill>
              </a:rPr>
              <a:t>    </a:t>
            </a:r>
            <a:r>
              <a:rPr lang="en-AU" sz="4800" b="1" dirty="0" err="1">
                <a:solidFill>
                  <a:schemeClr val="accent6">
                    <a:lumMod val="75000"/>
                  </a:schemeClr>
                </a:solidFill>
              </a:rPr>
              <a:t>yindu</a:t>
            </a:r>
            <a:endParaRPr lang="en-AU" sz="4800" b="1" dirty="0">
              <a:solidFill>
                <a:schemeClr val="accent6">
                  <a:lumMod val="75000"/>
                </a:schemeClr>
              </a:solidFill>
            </a:endParaRPr>
          </a:p>
        </p:txBody>
      </p:sp>
      <p:sp>
        <p:nvSpPr>
          <p:cNvPr id="6" name="Title 1">
            <a:extLst>
              <a:ext uri="{FF2B5EF4-FFF2-40B4-BE49-F238E27FC236}">
                <a16:creationId xmlns:a16="http://schemas.microsoft.com/office/drawing/2014/main" id="{07DBD001-4692-41D9-F902-C222ABBC1A32}"/>
              </a:ext>
            </a:extLst>
          </p:cNvPr>
          <p:cNvSpPr txBox="1">
            <a:spLocks/>
          </p:cNvSpPr>
          <p:nvPr/>
        </p:nvSpPr>
        <p:spPr>
          <a:xfrm>
            <a:off x="2298701" y="3713706"/>
            <a:ext cx="6007100" cy="1242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chemeClr val="accent2">
                    <a:lumMod val="50000"/>
                  </a:schemeClr>
                </a:solidFill>
              </a:rPr>
              <a:t>Who-from </a:t>
            </a:r>
            <a:r>
              <a:rPr lang="en-AU" b="1" dirty="0">
                <a:solidFill>
                  <a:srgbClr val="FF0000"/>
                </a:solidFill>
              </a:rPr>
              <a:t>     </a:t>
            </a:r>
            <a:r>
              <a:rPr lang="en-AU" b="1" dirty="0">
                <a:solidFill>
                  <a:schemeClr val="accent6">
                    <a:lumMod val="75000"/>
                  </a:schemeClr>
                </a:solidFill>
              </a:rPr>
              <a:t>you - </a:t>
            </a:r>
            <a:r>
              <a:rPr lang="en-AU" sz="3200" b="1" dirty="0">
                <a:solidFill>
                  <a:schemeClr val="accent6">
                    <a:lumMod val="75000"/>
                  </a:schemeClr>
                </a:solidFill>
              </a:rPr>
              <a:t>2sg </a:t>
            </a:r>
          </a:p>
        </p:txBody>
      </p:sp>
      <p:sp>
        <p:nvSpPr>
          <p:cNvPr id="3" name="TextBox 2">
            <a:extLst>
              <a:ext uri="{FF2B5EF4-FFF2-40B4-BE49-F238E27FC236}">
                <a16:creationId xmlns:a16="http://schemas.microsoft.com/office/drawing/2014/main" id="{BA6F496C-E9FA-47BD-7D7B-6D7C7F1C3C49}"/>
              </a:ext>
            </a:extLst>
          </p:cNvPr>
          <p:cNvSpPr txBox="1"/>
          <p:nvPr/>
        </p:nvSpPr>
        <p:spPr>
          <a:xfrm>
            <a:off x="9822415" y="256676"/>
            <a:ext cx="2369585" cy="830997"/>
          </a:xfrm>
          <a:prstGeom prst="rect">
            <a:avLst/>
          </a:prstGeom>
          <a:noFill/>
        </p:spPr>
        <p:txBody>
          <a:bodyPr wrap="square" rtlCol="0">
            <a:spAutoFit/>
          </a:bodyPr>
          <a:lstStyle/>
          <a:p>
            <a:pPr algn="ctr"/>
            <a:r>
              <a:rPr lang="en-AU" sz="1600" b="1" i="1" dirty="0">
                <a:solidFill>
                  <a:srgbClr val="FF0000"/>
                </a:solidFill>
                <a:highlight>
                  <a:srgbClr val="FFFF00"/>
                </a:highlight>
              </a:rPr>
              <a:t>* NOTE</a:t>
            </a:r>
          </a:p>
          <a:p>
            <a:pPr algn="ctr"/>
            <a:r>
              <a:rPr lang="en-AU" sz="1600" b="1" i="1" dirty="0">
                <a:solidFill>
                  <a:srgbClr val="00B0F0"/>
                </a:solidFill>
                <a:highlight>
                  <a:srgbClr val="FFFF00"/>
                </a:highlight>
              </a:rPr>
              <a:t>Where-from (ablative)</a:t>
            </a:r>
          </a:p>
          <a:p>
            <a:pPr algn="ctr"/>
            <a:r>
              <a:rPr lang="en-AU" sz="1600" b="1" i="1" dirty="0">
                <a:solidFill>
                  <a:srgbClr val="00B0F0"/>
                </a:solidFill>
                <a:highlight>
                  <a:srgbClr val="FFFF00"/>
                </a:highlight>
              </a:rPr>
              <a:t> –</a:t>
            </a:r>
            <a:r>
              <a:rPr lang="en-AU" sz="1600" b="1" i="1" dirty="0" err="1">
                <a:solidFill>
                  <a:srgbClr val="00B0F0"/>
                </a:solidFill>
                <a:highlight>
                  <a:srgbClr val="FFFF00"/>
                </a:highlight>
              </a:rPr>
              <a:t>ngu</a:t>
            </a:r>
            <a:r>
              <a:rPr lang="en-AU" sz="1600" b="1" i="1" dirty="0">
                <a:solidFill>
                  <a:srgbClr val="00B0F0"/>
                </a:solidFill>
                <a:highlight>
                  <a:srgbClr val="FFFF00"/>
                </a:highlight>
              </a:rPr>
              <a:t> suffix needed </a:t>
            </a:r>
          </a:p>
        </p:txBody>
      </p:sp>
      <p:sp>
        <p:nvSpPr>
          <p:cNvPr id="15" name="Title 1">
            <a:extLst>
              <a:ext uri="{FF2B5EF4-FFF2-40B4-BE49-F238E27FC236}">
                <a16:creationId xmlns:a16="http://schemas.microsoft.com/office/drawing/2014/main" id="{8CD57683-1767-2B32-1C75-28FDDEC610A0}"/>
              </a:ext>
            </a:extLst>
          </p:cNvPr>
          <p:cNvSpPr txBox="1">
            <a:spLocks/>
          </p:cNvSpPr>
          <p:nvPr/>
        </p:nvSpPr>
        <p:spPr>
          <a:xfrm>
            <a:off x="2406651" y="1099789"/>
            <a:ext cx="7137400" cy="2024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dirty="0">
                <a:solidFill>
                  <a:schemeClr val="accent2">
                    <a:lumMod val="50000"/>
                  </a:schemeClr>
                </a:solidFill>
              </a:rPr>
              <a:t>Where</a:t>
            </a:r>
            <a:r>
              <a:rPr lang="en-AU" sz="5400" b="1" dirty="0">
                <a:solidFill>
                  <a:srgbClr val="FF0000"/>
                </a:solidFill>
              </a:rPr>
              <a:t>   </a:t>
            </a:r>
            <a:r>
              <a:rPr lang="en-AU" sz="5400" b="1" dirty="0"/>
              <a:t>are  </a:t>
            </a:r>
            <a:r>
              <a:rPr lang="en-AU" sz="5400" b="1" dirty="0">
                <a:solidFill>
                  <a:srgbClr val="FF0000"/>
                </a:solidFill>
              </a:rPr>
              <a:t> </a:t>
            </a:r>
            <a:r>
              <a:rPr lang="en-AU" sz="5400" b="1" dirty="0">
                <a:solidFill>
                  <a:schemeClr val="accent6">
                    <a:lumMod val="75000"/>
                  </a:schemeClr>
                </a:solidFill>
              </a:rPr>
              <a:t>you</a:t>
            </a:r>
            <a:r>
              <a:rPr lang="en-AU" sz="5400" b="1" dirty="0">
                <a:solidFill>
                  <a:srgbClr val="FF0000"/>
                </a:solidFill>
              </a:rPr>
              <a:t>   </a:t>
            </a:r>
            <a:r>
              <a:rPr lang="en-AU" sz="5400" b="1" dirty="0">
                <a:solidFill>
                  <a:schemeClr val="accent2">
                    <a:lumMod val="50000"/>
                  </a:schemeClr>
                </a:solidFill>
              </a:rPr>
              <a:t>from</a:t>
            </a:r>
            <a:r>
              <a:rPr lang="en-AU" sz="5400" b="1" dirty="0"/>
              <a:t>?</a:t>
            </a:r>
            <a:r>
              <a:rPr lang="en-AU" sz="5400" b="1" dirty="0">
                <a:solidFill>
                  <a:srgbClr val="00B050"/>
                </a:solidFill>
              </a:rPr>
              <a:t>   </a:t>
            </a:r>
            <a:endParaRPr lang="en-AU" sz="5400" b="1" dirty="0">
              <a:solidFill>
                <a:schemeClr val="bg2">
                  <a:lumMod val="50000"/>
                </a:schemeClr>
              </a:solidFill>
            </a:endParaRPr>
          </a:p>
        </p:txBody>
      </p:sp>
      <p:pic>
        <p:nvPicPr>
          <p:cNvPr id="4" name="Recorded Sound">
            <a:hlinkClick r:id="" action="ppaction://media"/>
            <a:extLst>
              <a:ext uri="{FF2B5EF4-FFF2-40B4-BE49-F238E27FC236}">
                <a16:creationId xmlns:a16="http://schemas.microsoft.com/office/drawing/2014/main" id="{7411901D-12DB-5596-2AD4-B9CA06E417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37" y="556491"/>
            <a:ext cx="406400" cy="406400"/>
          </a:xfrm>
          <a:prstGeom prst="rect">
            <a:avLst/>
          </a:prstGeom>
        </p:spPr>
      </p:pic>
    </p:spTree>
    <p:extLst>
      <p:ext uri="{BB962C8B-B14F-4D97-AF65-F5344CB8AC3E}">
        <p14:creationId xmlns:p14="http://schemas.microsoft.com/office/powerpoint/2010/main" val="2460012213"/>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AEA4"/>
        </a:solidFill>
        <a:effectLst/>
      </p:bgPr>
    </p:bg>
    <p:spTree>
      <p:nvGrpSpPr>
        <p:cNvPr id="1" name="">
          <a:extLst>
            <a:ext uri="{FF2B5EF4-FFF2-40B4-BE49-F238E27FC236}">
              <a16:creationId xmlns:a16="http://schemas.microsoft.com/office/drawing/2014/main" id="{6C069DB6-B35E-A4FA-CE8D-2FC4D93ED20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31D6404-D3B7-76D3-10D2-F7676107E54A}"/>
              </a:ext>
            </a:extLst>
          </p:cNvPr>
          <p:cNvSpPr txBox="1">
            <a:spLocks/>
          </p:cNvSpPr>
          <p:nvPr/>
        </p:nvSpPr>
        <p:spPr>
          <a:xfrm>
            <a:off x="596899" y="3429000"/>
            <a:ext cx="8223251" cy="11399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800" b="1" dirty="0">
                <a:solidFill>
                  <a:schemeClr val="accent2">
                    <a:lumMod val="50000"/>
                  </a:schemeClr>
                </a:solidFill>
              </a:rPr>
              <a:t>Ngaan-gu     </a:t>
            </a:r>
            <a:r>
              <a:rPr lang="en-AU" sz="4800" b="1" dirty="0">
                <a:solidFill>
                  <a:srgbClr val="FF0000"/>
                </a:solidFill>
              </a:rPr>
              <a:t> </a:t>
            </a:r>
            <a:r>
              <a:rPr lang="en-AU" sz="4800" b="1" dirty="0">
                <a:solidFill>
                  <a:schemeClr val="accent6">
                    <a:lumMod val="75000"/>
                  </a:schemeClr>
                </a:solidFill>
              </a:rPr>
              <a:t>gundarl       </a:t>
            </a:r>
            <a:r>
              <a:rPr lang="en-AU" sz="4800" b="1" dirty="0" err="1">
                <a:solidFill>
                  <a:srgbClr val="80350E"/>
                </a:solidFill>
              </a:rPr>
              <a:t>buga</a:t>
            </a:r>
            <a:endParaRPr lang="en-AU" sz="4800" b="1" dirty="0">
              <a:solidFill>
                <a:srgbClr val="80350E"/>
              </a:solidFill>
            </a:endParaRPr>
          </a:p>
        </p:txBody>
      </p:sp>
      <p:sp>
        <p:nvSpPr>
          <p:cNvPr id="6" name="Title 1">
            <a:extLst>
              <a:ext uri="{FF2B5EF4-FFF2-40B4-BE49-F238E27FC236}">
                <a16:creationId xmlns:a16="http://schemas.microsoft.com/office/drawing/2014/main" id="{460A353A-1D44-AF92-DD15-314409629D90}"/>
              </a:ext>
            </a:extLst>
          </p:cNvPr>
          <p:cNvSpPr txBox="1">
            <a:spLocks/>
          </p:cNvSpPr>
          <p:nvPr/>
        </p:nvSpPr>
        <p:spPr>
          <a:xfrm>
            <a:off x="800676" y="4265064"/>
            <a:ext cx="10292197" cy="842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chemeClr val="accent2">
                    <a:lumMod val="50000"/>
                  </a:schemeClr>
                </a:solidFill>
              </a:rPr>
              <a:t>Who-GEN </a:t>
            </a:r>
            <a:r>
              <a:rPr lang="en-AU" b="1" dirty="0">
                <a:solidFill>
                  <a:srgbClr val="FF0000"/>
                </a:solidFill>
              </a:rPr>
              <a:t>     </a:t>
            </a:r>
            <a:r>
              <a:rPr lang="en-AU" b="1" dirty="0">
                <a:solidFill>
                  <a:schemeClr val="accent6">
                    <a:lumMod val="75000"/>
                  </a:schemeClr>
                </a:solidFill>
              </a:rPr>
              <a:t>dog           </a:t>
            </a:r>
            <a:r>
              <a:rPr lang="en-AU" sz="4400" b="1" dirty="0">
                <a:solidFill>
                  <a:srgbClr val="80350E"/>
                </a:solidFill>
              </a:rPr>
              <a:t>his/hers/its</a:t>
            </a:r>
            <a:r>
              <a:rPr lang="en-AU" b="1" dirty="0">
                <a:solidFill>
                  <a:srgbClr val="80350E"/>
                </a:solidFill>
              </a:rPr>
              <a:t>-3GEN</a:t>
            </a:r>
            <a:endParaRPr lang="en-AU" sz="3200" b="1" dirty="0">
              <a:solidFill>
                <a:srgbClr val="80350E"/>
              </a:solidFill>
            </a:endParaRPr>
          </a:p>
        </p:txBody>
      </p:sp>
      <p:sp>
        <p:nvSpPr>
          <p:cNvPr id="3" name="TextBox 2">
            <a:extLst>
              <a:ext uri="{FF2B5EF4-FFF2-40B4-BE49-F238E27FC236}">
                <a16:creationId xmlns:a16="http://schemas.microsoft.com/office/drawing/2014/main" id="{DD390E8E-1085-EBAC-381C-5DBF719F96CC}"/>
              </a:ext>
            </a:extLst>
          </p:cNvPr>
          <p:cNvSpPr txBox="1"/>
          <p:nvPr/>
        </p:nvSpPr>
        <p:spPr>
          <a:xfrm>
            <a:off x="9822415" y="256676"/>
            <a:ext cx="2369585" cy="830997"/>
          </a:xfrm>
          <a:prstGeom prst="rect">
            <a:avLst/>
          </a:prstGeom>
          <a:noFill/>
        </p:spPr>
        <p:txBody>
          <a:bodyPr wrap="square" rtlCol="0">
            <a:spAutoFit/>
          </a:bodyPr>
          <a:lstStyle/>
          <a:p>
            <a:pPr algn="ctr"/>
            <a:r>
              <a:rPr lang="en-AU" sz="1600" b="1" i="1" dirty="0">
                <a:solidFill>
                  <a:srgbClr val="FF0000"/>
                </a:solidFill>
                <a:highlight>
                  <a:srgbClr val="FFFF00"/>
                </a:highlight>
              </a:rPr>
              <a:t>* NOTE</a:t>
            </a:r>
          </a:p>
          <a:p>
            <a:pPr algn="ctr"/>
            <a:r>
              <a:rPr lang="en-AU" sz="1600" b="1" i="1" dirty="0">
                <a:solidFill>
                  <a:srgbClr val="00B0F0"/>
                </a:solidFill>
                <a:highlight>
                  <a:srgbClr val="FFFF00"/>
                </a:highlight>
              </a:rPr>
              <a:t>Whose (genitive)</a:t>
            </a:r>
          </a:p>
          <a:p>
            <a:pPr algn="ctr"/>
            <a:r>
              <a:rPr lang="en-AU" sz="1600" b="1" i="1" dirty="0">
                <a:solidFill>
                  <a:srgbClr val="00B0F0"/>
                </a:solidFill>
                <a:highlight>
                  <a:srgbClr val="FFFF00"/>
                </a:highlight>
              </a:rPr>
              <a:t> –gu suffix needed </a:t>
            </a:r>
          </a:p>
        </p:txBody>
      </p:sp>
      <p:sp>
        <p:nvSpPr>
          <p:cNvPr id="15" name="Title 1">
            <a:extLst>
              <a:ext uri="{FF2B5EF4-FFF2-40B4-BE49-F238E27FC236}">
                <a16:creationId xmlns:a16="http://schemas.microsoft.com/office/drawing/2014/main" id="{EC16B720-AA84-E4D2-28C8-6C7B5B4F2628}"/>
              </a:ext>
            </a:extLst>
          </p:cNvPr>
          <p:cNvSpPr txBox="1">
            <a:spLocks/>
          </p:cNvSpPr>
          <p:nvPr/>
        </p:nvSpPr>
        <p:spPr>
          <a:xfrm>
            <a:off x="3025486" y="1617697"/>
            <a:ext cx="5231822" cy="1058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dirty="0">
                <a:solidFill>
                  <a:schemeClr val="accent2">
                    <a:lumMod val="50000"/>
                  </a:schemeClr>
                </a:solidFill>
              </a:rPr>
              <a:t>Whose</a:t>
            </a:r>
            <a:r>
              <a:rPr lang="en-AU" sz="5400" b="1" dirty="0">
                <a:solidFill>
                  <a:srgbClr val="FF0000"/>
                </a:solidFill>
              </a:rPr>
              <a:t> </a:t>
            </a:r>
            <a:r>
              <a:rPr lang="en-AU" sz="5400" b="1" dirty="0">
                <a:solidFill>
                  <a:schemeClr val="accent6">
                    <a:lumMod val="75000"/>
                  </a:schemeClr>
                </a:solidFill>
              </a:rPr>
              <a:t>dog</a:t>
            </a:r>
            <a:r>
              <a:rPr lang="en-AU" sz="5400" b="1" dirty="0"/>
              <a:t> is </a:t>
            </a:r>
            <a:r>
              <a:rPr lang="en-AU" sz="5400" b="1" dirty="0">
                <a:solidFill>
                  <a:srgbClr val="80350E"/>
                </a:solidFill>
              </a:rPr>
              <a:t>it</a:t>
            </a:r>
            <a:r>
              <a:rPr lang="en-AU" sz="5400" b="1" dirty="0"/>
              <a:t>?</a:t>
            </a:r>
            <a:r>
              <a:rPr lang="en-AU" sz="5400" b="1" dirty="0">
                <a:solidFill>
                  <a:srgbClr val="00B050"/>
                </a:solidFill>
              </a:rPr>
              <a:t>   </a:t>
            </a:r>
            <a:endParaRPr lang="en-AU" sz="5400" b="1" dirty="0">
              <a:solidFill>
                <a:schemeClr val="bg2">
                  <a:lumMod val="50000"/>
                </a:schemeClr>
              </a:solidFill>
            </a:endParaRPr>
          </a:p>
        </p:txBody>
      </p:sp>
      <p:pic>
        <p:nvPicPr>
          <p:cNvPr id="7" name="Recorded Sound">
            <a:hlinkClick r:id="" action="ppaction://media"/>
            <a:extLst>
              <a:ext uri="{FF2B5EF4-FFF2-40B4-BE49-F238E27FC236}">
                <a16:creationId xmlns:a16="http://schemas.microsoft.com/office/drawing/2014/main" id="{B1F342E7-A2E0-CB08-6C2C-65B4A32C65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2327" y="581705"/>
            <a:ext cx="406400" cy="505968"/>
          </a:xfrm>
          <a:prstGeom prst="rect">
            <a:avLst/>
          </a:prstGeom>
        </p:spPr>
      </p:pic>
    </p:spTree>
    <p:extLst>
      <p:ext uri="{BB962C8B-B14F-4D97-AF65-F5344CB8AC3E}">
        <p14:creationId xmlns:p14="http://schemas.microsoft.com/office/powerpoint/2010/main" val="743035270"/>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66DC14A0-FDEF-5C81-5B35-99253B546B4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218261D-F1EE-BDB5-DBF6-6FE501B5DCE0}"/>
              </a:ext>
            </a:extLst>
          </p:cNvPr>
          <p:cNvSpPr txBox="1"/>
          <p:nvPr/>
        </p:nvSpPr>
        <p:spPr>
          <a:xfrm>
            <a:off x="1981199" y="1024766"/>
            <a:ext cx="8229602" cy="4524315"/>
          </a:xfrm>
          <a:prstGeom prst="rect">
            <a:avLst/>
          </a:prstGeom>
          <a:noFill/>
        </p:spPr>
        <p:txBody>
          <a:bodyPr wrap="square" rtlCol="0">
            <a:spAutoFit/>
          </a:bodyPr>
          <a:lstStyle/>
          <a:p>
            <a:pPr algn="ctr"/>
            <a:r>
              <a:rPr lang="en-AU" sz="7200" b="1" dirty="0">
                <a:solidFill>
                  <a:schemeClr val="bg1"/>
                </a:solidFill>
              </a:rPr>
              <a:t>Some extra information about questions in Muruwari</a:t>
            </a:r>
          </a:p>
        </p:txBody>
      </p:sp>
      <p:pic>
        <p:nvPicPr>
          <p:cNvPr id="2" name="Recorded Sound">
            <a:hlinkClick r:id="" action="ppaction://media"/>
            <a:extLst>
              <a:ext uri="{FF2B5EF4-FFF2-40B4-BE49-F238E27FC236}">
                <a16:creationId xmlns:a16="http://schemas.microsoft.com/office/drawing/2014/main" id="{95D0CAEB-131D-EFA7-60A7-C9BB583ABF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9527" y="214745"/>
            <a:ext cx="406400" cy="406400"/>
          </a:xfrm>
          <a:prstGeom prst="rect">
            <a:avLst/>
          </a:prstGeom>
        </p:spPr>
      </p:pic>
    </p:spTree>
    <p:extLst>
      <p:ext uri="{BB962C8B-B14F-4D97-AF65-F5344CB8AC3E}">
        <p14:creationId xmlns:p14="http://schemas.microsoft.com/office/powerpoint/2010/main" val="1251397631"/>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9774-9EE9-1EDD-6C27-3E697948FDDE}"/>
              </a:ext>
            </a:extLst>
          </p:cNvPr>
          <p:cNvSpPr>
            <a:spLocks noGrp="1"/>
          </p:cNvSpPr>
          <p:nvPr>
            <p:ph type="title"/>
          </p:nvPr>
        </p:nvSpPr>
        <p:spPr>
          <a:xfrm>
            <a:off x="3514249" y="156576"/>
            <a:ext cx="4880472" cy="1020872"/>
          </a:xfrm>
        </p:spPr>
        <p:txBody>
          <a:bodyPr>
            <a:normAutofit/>
          </a:bodyPr>
          <a:lstStyle/>
          <a:p>
            <a:r>
              <a:rPr lang="en-AU" sz="6000" b="1" dirty="0">
                <a:solidFill>
                  <a:schemeClr val="accent5">
                    <a:lumMod val="75000"/>
                  </a:schemeClr>
                </a:solidFill>
              </a:rPr>
              <a:t>Warri…. doubt</a:t>
            </a:r>
          </a:p>
        </p:txBody>
      </p:sp>
      <p:sp>
        <p:nvSpPr>
          <p:cNvPr id="3" name="Content Placeholder 2">
            <a:extLst>
              <a:ext uri="{FF2B5EF4-FFF2-40B4-BE49-F238E27FC236}">
                <a16:creationId xmlns:a16="http://schemas.microsoft.com/office/drawing/2014/main" id="{675478C5-92B5-865C-B8F7-525F7CAB2493}"/>
              </a:ext>
            </a:extLst>
          </p:cNvPr>
          <p:cNvSpPr>
            <a:spLocks noGrp="1"/>
          </p:cNvSpPr>
          <p:nvPr>
            <p:ph idx="1"/>
          </p:nvPr>
        </p:nvSpPr>
        <p:spPr>
          <a:xfrm>
            <a:off x="653471" y="1062182"/>
            <a:ext cx="11093068" cy="2078848"/>
          </a:xfrm>
        </p:spPr>
        <p:txBody>
          <a:bodyPr>
            <a:normAutofit/>
          </a:bodyPr>
          <a:lstStyle/>
          <a:p>
            <a:pPr marL="0" indent="0" algn="ctr">
              <a:buNone/>
            </a:pPr>
            <a:r>
              <a:rPr lang="en-AU" sz="3000" dirty="0"/>
              <a:t>You can add the common, stand alone word ‘warri’ to your sentence - to mean ‘</a:t>
            </a:r>
            <a:r>
              <a:rPr lang="en-AU" sz="3000" i="1" dirty="0"/>
              <a:t>don’t know</a:t>
            </a:r>
            <a:r>
              <a:rPr lang="en-AU" sz="3000" dirty="0"/>
              <a:t>’ ‘maybe’ ‘might’</a:t>
            </a:r>
          </a:p>
          <a:p>
            <a:pPr marL="0" indent="0" algn="ctr">
              <a:buNone/>
            </a:pPr>
            <a:r>
              <a:rPr lang="en-AU" sz="3000" dirty="0"/>
              <a:t>‘warri’ adds DOUBT… </a:t>
            </a:r>
          </a:p>
          <a:p>
            <a:pPr marL="0" indent="0" algn="ctr">
              <a:buNone/>
            </a:pPr>
            <a:r>
              <a:rPr lang="en-AU" sz="3000" dirty="0"/>
              <a:t>Warri usually comes before the verb and after the question </a:t>
            </a:r>
          </a:p>
          <a:p>
            <a:pPr marL="0" indent="0" algn="ctr">
              <a:buNone/>
            </a:pPr>
            <a:endParaRPr lang="en-AU" sz="3600" b="1" u="sng" dirty="0">
              <a:solidFill>
                <a:srgbClr val="FF0000"/>
              </a:solidFill>
            </a:endParaRPr>
          </a:p>
          <a:p>
            <a:pPr marL="0" indent="0" algn="ctr">
              <a:buNone/>
            </a:pPr>
            <a:endParaRPr lang="en-AU" sz="3600" dirty="0"/>
          </a:p>
        </p:txBody>
      </p:sp>
      <p:pic>
        <p:nvPicPr>
          <p:cNvPr id="9" name="Picture 8" descr="A close up of black text&#10;&#10;Description automatically generated">
            <a:extLst>
              <a:ext uri="{FF2B5EF4-FFF2-40B4-BE49-F238E27FC236}">
                <a16:creationId xmlns:a16="http://schemas.microsoft.com/office/drawing/2014/main" id="{936A4D4C-9A63-AF42-C337-4FFA38761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675" y="3599397"/>
            <a:ext cx="9006649" cy="1332822"/>
          </a:xfrm>
          <a:prstGeom prst="rect">
            <a:avLst/>
          </a:prstGeom>
        </p:spPr>
      </p:pic>
      <p:pic>
        <p:nvPicPr>
          <p:cNvPr id="13" name="Picture 12">
            <a:extLst>
              <a:ext uri="{FF2B5EF4-FFF2-40B4-BE49-F238E27FC236}">
                <a16:creationId xmlns:a16="http://schemas.microsoft.com/office/drawing/2014/main" id="{A9EA61E3-9F91-3C05-221C-DAE67AAB0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751" y="5473693"/>
            <a:ext cx="11561378" cy="456051"/>
          </a:xfrm>
          <a:prstGeom prst="rect">
            <a:avLst/>
          </a:prstGeom>
        </p:spPr>
      </p:pic>
      <p:pic>
        <p:nvPicPr>
          <p:cNvPr id="14" name="Recorded Sound">
            <a:hlinkClick r:id="" action="ppaction://media"/>
            <a:extLst>
              <a:ext uri="{FF2B5EF4-FFF2-40B4-BE49-F238E27FC236}">
                <a16:creationId xmlns:a16="http://schemas.microsoft.com/office/drawing/2014/main" id="{617F2E81-D9C0-AD85-999E-113659FCC5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7071" y="2558080"/>
            <a:ext cx="406400" cy="406400"/>
          </a:xfrm>
          <a:prstGeom prst="rect">
            <a:avLst/>
          </a:prstGeom>
        </p:spPr>
      </p:pic>
    </p:spTree>
    <p:extLst>
      <p:ext uri="{BB962C8B-B14F-4D97-AF65-F5344CB8AC3E}">
        <p14:creationId xmlns:p14="http://schemas.microsoft.com/office/powerpoint/2010/main" val="34567414"/>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9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9774-9EE9-1EDD-6C27-3E697948FDDE}"/>
              </a:ext>
            </a:extLst>
          </p:cNvPr>
          <p:cNvSpPr>
            <a:spLocks noGrp="1"/>
          </p:cNvSpPr>
          <p:nvPr>
            <p:ph type="title"/>
          </p:nvPr>
        </p:nvSpPr>
        <p:spPr>
          <a:xfrm>
            <a:off x="2349500" y="229287"/>
            <a:ext cx="7493000" cy="849683"/>
          </a:xfrm>
        </p:spPr>
        <p:txBody>
          <a:bodyPr>
            <a:normAutofit fontScale="90000"/>
          </a:bodyPr>
          <a:lstStyle/>
          <a:p>
            <a:r>
              <a:rPr lang="en-AU" sz="6000" b="1" dirty="0">
                <a:solidFill>
                  <a:schemeClr val="accent5">
                    <a:lumMod val="75000"/>
                  </a:schemeClr>
                </a:solidFill>
              </a:rPr>
              <a:t>Wiya…. It’s a question</a:t>
            </a:r>
          </a:p>
        </p:txBody>
      </p:sp>
      <p:sp>
        <p:nvSpPr>
          <p:cNvPr id="3" name="Content Placeholder 2">
            <a:extLst>
              <a:ext uri="{FF2B5EF4-FFF2-40B4-BE49-F238E27FC236}">
                <a16:creationId xmlns:a16="http://schemas.microsoft.com/office/drawing/2014/main" id="{675478C5-92B5-865C-B8F7-525F7CAB2493}"/>
              </a:ext>
            </a:extLst>
          </p:cNvPr>
          <p:cNvSpPr>
            <a:spLocks noGrp="1"/>
          </p:cNvSpPr>
          <p:nvPr>
            <p:ph idx="1"/>
          </p:nvPr>
        </p:nvSpPr>
        <p:spPr>
          <a:xfrm>
            <a:off x="16742" y="1585225"/>
            <a:ext cx="4610100" cy="5188210"/>
          </a:xfrm>
          <a:solidFill>
            <a:schemeClr val="accent2">
              <a:lumMod val="40000"/>
              <a:lumOff val="60000"/>
            </a:schemeClr>
          </a:solidFill>
        </p:spPr>
        <p:txBody>
          <a:bodyPr>
            <a:normAutofit/>
          </a:bodyPr>
          <a:lstStyle/>
          <a:p>
            <a:pPr marL="0" indent="0" algn="ctr">
              <a:buNone/>
            </a:pPr>
            <a:r>
              <a:rPr lang="en-AU" sz="3200" dirty="0"/>
              <a:t>You can indicate to the speaker clearly that you are asking a question by putting ‘</a:t>
            </a:r>
            <a:r>
              <a:rPr lang="en-AU" sz="3200" dirty="0" err="1"/>
              <a:t>wiya</a:t>
            </a:r>
            <a:r>
              <a:rPr lang="en-AU" sz="3200" dirty="0"/>
              <a:t>’ at the beginning without needing to use any of the specific question words. Here are 5 examples from Lynette Oates’ description of Muruwari language 1988 </a:t>
            </a:r>
            <a:r>
              <a:rPr lang="en-AU" sz="1400" b="1" i="1" dirty="0"/>
              <a:t>page 209.</a:t>
            </a:r>
          </a:p>
          <a:p>
            <a:pPr marL="0" indent="0" algn="ctr">
              <a:buNone/>
            </a:pPr>
            <a:endParaRPr lang="en-AU" sz="3600" b="1" u="sng" dirty="0">
              <a:solidFill>
                <a:srgbClr val="FF0000"/>
              </a:solidFill>
            </a:endParaRPr>
          </a:p>
          <a:p>
            <a:pPr marL="0" indent="0" algn="ctr">
              <a:buNone/>
            </a:pPr>
            <a:endParaRPr lang="en-AU" sz="3600" dirty="0"/>
          </a:p>
        </p:txBody>
      </p:sp>
      <p:pic>
        <p:nvPicPr>
          <p:cNvPr id="8" name="Picture 7" descr="A white text with black text&#10;&#10;Description automatically generated">
            <a:extLst>
              <a:ext uri="{FF2B5EF4-FFF2-40B4-BE49-F238E27FC236}">
                <a16:creationId xmlns:a16="http://schemas.microsoft.com/office/drawing/2014/main" id="{C37066C6-4111-88CD-40FE-B77BE00FD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0730" y="1585224"/>
            <a:ext cx="7417377" cy="5188210"/>
          </a:xfrm>
          <a:prstGeom prst="rect">
            <a:avLst/>
          </a:prstGeom>
          <a:solidFill>
            <a:schemeClr val="accent1">
              <a:lumMod val="20000"/>
              <a:lumOff val="80000"/>
              <a:alpha val="0"/>
            </a:schemeClr>
          </a:solidFill>
        </p:spPr>
      </p:pic>
      <p:pic>
        <p:nvPicPr>
          <p:cNvPr id="4" name="Recorded Sound">
            <a:hlinkClick r:id="" action="ppaction://media"/>
            <a:extLst>
              <a:ext uri="{FF2B5EF4-FFF2-40B4-BE49-F238E27FC236}">
                <a16:creationId xmlns:a16="http://schemas.microsoft.com/office/drawing/2014/main" id="{1DBF5C41-B636-0241-78D7-DE312A4A66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5564" y="480350"/>
            <a:ext cx="406400" cy="406400"/>
          </a:xfrm>
          <a:prstGeom prst="rect">
            <a:avLst/>
          </a:prstGeom>
        </p:spPr>
      </p:pic>
      <p:pic>
        <p:nvPicPr>
          <p:cNvPr id="6" name="Recorded Sound">
            <a:hlinkClick r:id="" action="ppaction://media"/>
            <a:extLst>
              <a:ext uri="{FF2B5EF4-FFF2-40B4-BE49-F238E27FC236}">
                <a16:creationId xmlns:a16="http://schemas.microsoft.com/office/drawing/2014/main" id="{E20623D2-DB0C-6FEC-9FD0-9A3A9C6928E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41527" y="3659909"/>
            <a:ext cx="406400" cy="406400"/>
          </a:xfrm>
          <a:prstGeom prst="rect">
            <a:avLst/>
          </a:prstGeom>
        </p:spPr>
      </p:pic>
    </p:spTree>
    <p:extLst>
      <p:ext uri="{BB962C8B-B14F-4D97-AF65-F5344CB8AC3E}">
        <p14:creationId xmlns:p14="http://schemas.microsoft.com/office/powerpoint/2010/main" val="3541164418"/>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4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49E2C15D-DC96-1FE1-36B1-89D72B15839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C45F23-8D8A-796A-3070-7037987A4018}"/>
              </a:ext>
            </a:extLst>
          </p:cNvPr>
          <p:cNvSpPr txBox="1"/>
          <p:nvPr/>
        </p:nvSpPr>
        <p:spPr>
          <a:xfrm>
            <a:off x="0" y="96918"/>
            <a:ext cx="12053454" cy="6761082"/>
          </a:xfrm>
          <a:prstGeom prst="rect">
            <a:avLst/>
          </a:prstGeom>
          <a:noFill/>
        </p:spPr>
        <p:txBody>
          <a:bodyPr wrap="square" rtlCol="0">
            <a:spAutoFit/>
          </a:bodyPr>
          <a:lstStyle/>
          <a:p>
            <a:pPr algn="ctr"/>
            <a:r>
              <a:rPr lang="en-AU" sz="7200" b="1" u="sng" dirty="0">
                <a:solidFill>
                  <a:schemeClr val="bg1"/>
                </a:solidFill>
              </a:rPr>
              <a:t>Revision</a:t>
            </a:r>
          </a:p>
          <a:p>
            <a:pPr algn="ctr"/>
            <a:r>
              <a:rPr lang="en-AU" sz="400" b="1" dirty="0">
                <a:solidFill>
                  <a:schemeClr val="bg1"/>
                </a:solidFill>
              </a:rPr>
              <a:t> </a:t>
            </a:r>
          </a:p>
          <a:p>
            <a:pPr algn="ctr">
              <a:lnSpc>
                <a:spcPct val="150000"/>
              </a:lnSpc>
            </a:pPr>
            <a:r>
              <a:rPr lang="en-AU" sz="6000" b="1" dirty="0">
                <a:solidFill>
                  <a:schemeClr val="bg1"/>
                </a:solidFill>
              </a:rPr>
              <a:t>when = </a:t>
            </a:r>
            <a:r>
              <a:rPr lang="en-AU" sz="6000" b="1" dirty="0">
                <a:solidFill>
                  <a:schemeClr val="accent5">
                    <a:lumMod val="75000"/>
                  </a:schemeClr>
                </a:solidFill>
              </a:rPr>
              <a:t>wandanj</a:t>
            </a:r>
            <a:r>
              <a:rPr lang="en-AU" sz="6000" b="1" dirty="0">
                <a:solidFill>
                  <a:schemeClr val="bg1"/>
                </a:solidFill>
              </a:rPr>
              <a:t>- </a:t>
            </a:r>
            <a:r>
              <a:rPr lang="en-AU" sz="6000" b="1" dirty="0">
                <a:solidFill>
                  <a:schemeClr val="accent5">
                    <a:lumMod val="75000"/>
                  </a:schemeClr>
                </a:solidFill>
              </a:rPr>
              <a:t>1 form</a:t>
            </a:r>
          </a:p>
          <a:p>
            <a:pPr algn="ctr">
              <a:lnSpc>
                <a:spcPct val="150000"/>
              </a:lnSpc>
            </a:pPr>
            <a:r>
              <a:rPr lang="en-AU" sz="6000" b="1" dirty="0">
                <a:solidFill>
                  <a:schemeClr val="bg1"/>
                </a:solidFill>
              </a:rPr>
              <a:t>who/which = ngaana- 4 forms</a:t>
            </a:r>
          </a:p>
          <a:p>
            <a:pPr algn="ctr">
              <a:lnSpc>
                <a:spcPct val="150000"/>
              </a:lnSpc>
            </a:pPr>
            <a:r>
              <a:rPr lang="en-AU" sz="6000" b="1" dirty="0">
                <a:solidFill>
                  <a:schemeClr val="bg1"/>
                </a:solidFill>
              </a:rPr>
              <a:t>warri = </a:t>
            </a:r>
            <a:r>
              <a:rPr lang="en-AU" sz="6000" b="1" dirty="0">
                <a:solidFill>
                  <a:srgbClr val="FFD5D5"/>
                </a:solidFill>
              </a:rPr>
              <a:t>doubt</a:t>
            </a:r>
          </a:p>
          <a:p>
            <a:pPr algn="ctr">
              <a:lnSpc>
                <a:spcPct val="150000"/>
              </a:lnSpc>
            </a:pPr>
            <a:r>
              <a:rPr lang="en-AU" sz="6000" b="1" dirty="0">
                <a:solidFill>
                  <a:schemeClr val="bg1"/>
                </a:solidFill>
              </a:rPr>
              <a:t>wiya = </a:t>
            </a:r>
            <a:r>
              <a:rPr lang="en-AU" sz="6000" b="1" dirty="0">
                <a:solidFill>
                  <a:srgbClr val="FFD5D5"/>
                </a:solidFill>
              </a:rPr>
              <a:t>it’s a question</a:t>
            </a:r>
          </a:p>
        </p:txBody>
      </p:sp>
      <p:pic>
        <p:nvPicPr>
          <p:cNvPr id="2" name="Recorded Sound">
            <a:hlinkClick r:id="" action="ppaction://media"/>
            <a:extLst>
              <a:ext uri="{FF2B5EF4-FFF2-40B4-BE49-F238E27FC236}">
                <a16:creationId xmlns:a16="http://schemas.microsoft.com/office/drawing/2014/main" id="{51E2F8D8-FE3E-13F6-D45B-CF8B9ABA3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617" y="796635"/>
            <a:ext cx="369455" cy="406400"/>
          </a:xfrm>
          <a:prstGeom prst="rect">
            <a:avLst/>
          </a:prstGeom>
        </p:spPr>
      </p:pic>
    </p:spTree>
    <p:extLst>
      <p:ext uri="{BB962C8B-B14F-4D97-AF65-F5344CB8AC3E}">
        <p14:creationId xmlns:p14="http://schemas.microsoft.com/office/powerpoint/2010/main" val="4213475092"/>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4D23-8335-CC36-09E9-9C64F70BECAF}"/>
              </a:ext>
            </a:extLst>
          </p:cNvPr>
          <p:cNvSpPr>
            <a:spLocks noGrp="1"/>
          </p:cNvSpPr>
          <p:nvPr>
            <p:ph type="title"/>
          </p:nvPr>
        </p:nvSpPr>
        <p:spPr>
          <a:xfrm>
            <a:off x="2565400" y="301625"/>
            <a:ext cx="6807200" cy="1325563"/>
          </a:xfrm>
        </p:spPr>
        <p:txBody>
          <a:bodyPr>
            <a:normAutofit/>
          </a:bodyPr>
          <a:lstStyle/>
          <a:p>
            <a:pPr algn="ctr"/>
            <a:r>
              <a:rPr lang="en-AU" dirty="0"/>
              <a:t>The Muruwari Language   </a:t>
            </a:r>
            <a:br>
              <a:rPr lang="en-AU" dirty="0"/>
            </a:br>
            <a:r>
              <a:rPr lang="en-AU" sz="2400" dirty="0"/>
              <a:t>Lynette Oates     </a:t>
            </a:r>
            <a:r>
              <a:rPr lang="en-AU" sz="1600" dirty="0"/>
              <a:t>pacific linguistics Series C – No.108    Page 121</a:t>
            </a:r>
            <a:endParaRPr lang="en-AU" dirty="0"/>
          </a:p>
        </p:txBody>
      </p:sp>
      <p:pic>
        <p:nvPicPr>
          <p:cNvPr id="4" name="Content Placeholder 3" descr="A table of words on a white background&#10;&#10;Description automatically generated">
            <a:extLst>
              <a:ext uri="{FF2B5EF4-FFF2-40B4-BE49-F238E27FC236}">
                <a16:creationId xmlns:a16="http://schemas.microsoft.com/office/drawing/2014/main" id="{97A58D6F-382B-40FD-815E-D55AEF1CD889}"/>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809750" y="1806288"/>
            <a:ext cx="8572500" cy="5217961"/>
          </a:xfrm>
          <a:prstGeom prst="rect">
            <a:avLst/>
          </a:prstGeom>
          <a:noFill/>
          <a:ln>
            <a:noFill/>
          </a:ln>
        </p:spPr>
      </p:pic>
      <p:pic>
        <p:nvPicPr>
          <p:cNvPr id="3" name="Recorded Sound">
            <a:hlinkClick r:id="" action="ppaction://media"/>
            <a:extLst>
              <a:ext uri="{FF2B5EF4-FFF2-40B4-BE49-F238E27FC236}">
                <a16:creationId xmlns:a16="http://schemas.microsoft.com/office/drawing/2014/main" id="{EECA4A32-89C0-8B62-273B-A62D9ACFB1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290" y="1047607"/>
            <a:ext cx="406400" cy="406400"/>
          </a:xfrm>
          <a:prstGeom prst="rect">
            <a:avLst/>
          </a:prstGeom>
        </p:spPr>
      </p:pic>
    </p:spTree>
    <p:extLst>
      <p:ext uri="{BB962C8B-B14F-4D97-AF65-F5344CB8AC3E}">
        <p14:creationId xmlns:p14="http://schemas.microsoft.com/office/powerpoint/2010/main" val="1926773966"/>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3A5E-93AB-4732-7A46-63316320F0A8}"/>
              </a:ext>
            </a:extLst>
          </p:cNvPr>
          <p:cNvSpPr>
            <a:spLocks noGrp="1"/>
          </p:cNvSpPr>
          <p:nvPr>
            <p:ph type="title"/>
          </p:nvPr>
        </p:nvSpPr>
        <p:spPr>
          <a:xfrm>
            <a:off x="0" y="0"/>
            <a:ext cx="12192000" cy="6857999"/>
          </a:xfrm>
          <a:solidFill>
            <a:schemeClr val="accent2">
              <a:lumMod val="20000"/>
              <a:lumOff val="80000"/>
            </a:schemeClr>
          </a:solidFill>
        </p:spPr>
        <p:txBody>
          <a:bodyPr/>
          <a:lstStyle/>
          <a:p>
            <a:pPr algn="ctr"/>
            <a:r>
              <a:rPr lang="en-AU" b="1" u="sng" dirty="0"/>
              <a:t>LESSON 1</a:t>
            </a:r>
            <a:br>
              <a:rPr lang="en-AU" dirty="0"/>
            </a:br>
            <a:br>
              <a:rPr lang="en-AU" dirty="0"/>
            </a:br>
            <a:r>
              <a:rPr lang="en-AU" dirty="0"/>
              <a:t>WHEN - wandanj</a:t>
            </a:r>
            <a:br>
              <a:rPr lang="en-AU" dirty="0"/>
            </a:br>
            <a:br>
              <a:rPr lang="en-AU" dirty="0"/>
            </a:br>
            <a:r>
              <a:rPr lang="en-AU" dirty="0"/>
              <a:t>WHO / WHICH - ngaana</a:t>
            </a:r>
            <a:br>
              <a:rPr lang="en-AU" dirty="0"/>
            </a:br>
            <a:br>
              <a:rPr lang="en-AU" dirty="0"/>
            </a:br>
            <a:r>
              <a:rPr lang="en-AU" dirty="0"/>
              <a:t>DOUBT - warri</a:t>
            </a:r>
            <a:br>
              <a:rPr lang="en-AU" dirty="0"/>
            </a:br>
            <a:br>
              <a:rPr lang="en-AU" dirty="0"/>
            </a:br>
            <a:r>
              <a:rPr lang="en-AU" dirty="0"/>
              <a:t>‘ It’s a question’ - wiya</a:t>
            </a:r>
            <a:br>
              <a:rPr lang="en-AU" dirty="0"/>
            </a:br>
            <a:endParaRPr lang="en-AU" dirty="0"/>
          </a:p>
        </p:txBody>
      </p:sp>
      <p:pic>
        <p:nvPicPr>
          <p:cNvPr id="3" name="Recorded Sound">
            <a:hlinkClick r:id="" action="ppaction://media"/>
            <a:extLst>
              <a:ext uri="{FF2B5EF4-FFF2-40B4-BE49-F238E27FC236}">
                <a16:creationId xmlns:a16="http://schemas.microsoft.com/office/drawing/2014/main" id="{0E8E862A-EF41-5BB0-3FDB-FB9720F9E6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0982" y="491836"/>
            <a:ext cx="406400" cy="406400"/>
          </a:xfrm>
          <a:prstGeom prst="rect">
            <a:avLst/>
          </a:prstGeom>
        </p:spPr>
      </p:pic>
    </p:spTree>
    <p:extLst>
      <p:ext uri="{BB962C8B-B14F-4D97-AF65-F5344CB8AC3E}">
        <p14:creationId xmlns:p14="http://schemas.microsoft.com/office/powerpoint/2010/main" val="1977031912"/>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AA83-23CE-58A2-8AB3-C24130076E07}"/>
              </a:ext>
            </a:extLst>
          </p:cNvPr>
          <p:cNvSpPr>
            <a:spLocks noGrp="1"/>
          </p:cNvSpPr>
          <p:nvPr>
            <p:ph type="title"/>
          </p:nvPr>
        </p:nvSpPr>
        <p:spPr>
          <a:xfrm>
            <a:off x="838200" y="365125"/>
            <a:ext cx="10515600" cy="6024658"/>
          </a:xfrm>
        </p:spPr>
        <p:txBody>
          <a:bodyPr>
            <a:normAutofit/>
          </a:bodyPr>
          <a:lstStyle/>
          <a:p>
            <a:pPr algn="ctr"/>
            <a:r>
              <a:rPr lang="en-AU" sz="5400" dirty="0"/>
              <a:t>Word order for question words </a:t>
            </a:r>
            <a:br>
              <a:rPr lang="en-AU" sz="5400" dirty="0"/>
            </a:br>
            <a:r>
              <a:rPr lang="en-AU" sz="5400" dirty="0"/>
              <a:t>(or interrogatives)</a:t>
            </a:r>
            <a:br>
              <a:rPr lang="en-AU" sz="5400" dirty="0"/>
            </a:br>
            <a:br>
              <a:rPr lang="en-AU" sz="5400" dirty="0"/>
            </a:br>
            <a:r>
              <a:rPr lang="en-AU" sz="5400" dirty="0"/>
              <a:t>The question words usually come </a:t>
            </a:r>
            <a:r>
              <a:rPr lang="en-AU" sz="5400" dirty="0">
                <a:highlight>
                  <a:srgbClr val="FFFF00"/>
                </a:highlight>
              </a:rPr>
              <a:t>first</a:t>
            </a:r>
            <a:r>
              <a:rPr lang="en-AU" sz="5400" dirty="0"/>
              <a:t> in a sentence but can also come at the </a:t>
            </a:r>
            <a:r>
              <a:rPr lang="en-AU" sz="5400" dirty="0">
                <a:highlight>
                  <a:srgbClr val="FFFF00"/>
                </a:highlight>
              </a:rPr>
              <a:t>end</a:t>
            </a:r>
            <a:r>
              <a:rPr lang="en-AU" sz="5400" dirty="0"/>
              <a:t> for emphasis.</a:t>
            </a:r>
          </a:p>
        </p:txBody>
      </p:sp>
      <p:pic>
        <p:nvPicPr>
          <p:cNvPr id="6" name="Recorded Sound">
            <a:hlinkClick r:id="" action="ppaction://media"/>
            <a:extLst>
              <a:ext uri="{FF2B5EF4-FFF2-40B4-BE49-F238E27FC236}">
                <a16:creationId xmlns:a16="http://schemas.microsoft.com/office/drawing/2014/main" id="{561DB090-FC9B-A520-842E-8B12C2FAA9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0" y="281763"/>
            <a:ext cx="609600" cy="609600"/>
          </a:xfrm>
          <a:prstGeom prst="rect">
            <a:avLst/>
          </a:prstGeom>
        </p:spPr>
      </p:pic>
    </p:spTree>
    <p:extLst>
      <p:ext uri="{BB962C8B-B14F-4D97-AF65-F5344CB8AC3E}">
        <p14:creationId xmlns:p14="http://schemas.microsoft.com/office/powerpoint/2010/main" val="4012572970"/>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634A-D6AA-DA96-A90B-9EBD805E0164}"/>
              </a:ext>
            </a:extLst>
          </p:cNvPr>
          <p:cNvSpPr>
            <a:spLocks noGrp="1"/>
          </p:cNvSpPr>
          <p:nvPr>
            <p:ph type="title"/>
          </p:nvPr>
        </p:nvSpPr>
        <p:spPr>
          <a:xfrm>
            <a:off x="1813158" y="5273811"/>
            <a:ext cx="6657549" cy="767715"/>
          </a:xfrm>
        </p:spPr>
        <p:txBody>
          <a:bodyPr>
            <a:normAutofit/>
          </a:bodyPr>
          <a:lstStyle/>
          <a:p>
            <a:pPr algn="ctr"/>
            <a:r>
              <a:rPr lang="en-AU" sz="4000" b="1" dirty="0">
                <a:solidFill>
                  <a:srgbClr val="00B050"/>
                </a:solidFill>
              </a:rPr>
              <a:t>Girl</a:t>
            </a:r>
            <a:r>
              <a:rPr lang="en-AU" sz="4000" dirty="0">
                <a:solidFill>
                  <a:srgbClr val="00B050"/>
                </a:solidFill>
              </a:rPr>
              <a:t> </a:t>
            </a:r>
            <a:r>
              <a:rPr lang="en-AU" sz="4000" dirty="0"/>
              <a:t>    </a:t>
            </a:r>
            <a:r>
              <a:rPr lang="en-AU" sz="4000" b="1" dirty="0"/>
              <a:t>going-now-she</a:t>
            </a:r>
            <a:r>
              <a:rPr lang="en-AU" sz="4000" dirty="0"/>
              <a:t>   </a:t>
            </a:r>
            <a:r>
              <a:rPr lang="en-AU" sz="4000" b="1" dirty="0">
                <a:solidFill>
                  <a:schemeClr val="bg2">
                    <a:lumMod val="50000"/>
                  </a:schemeClr>
                </a:solidFill>
              </a:rPr>
              <a:t>river-to</a:t>
            </a:r>
          </a:p>
        </p:txBody>
      </p:sp>
      <p:sp>
        <p:nvSpPr>
          <p:cNvPr id="4" name="Title 1">
            <a:extLst>
              <a:ext uri="{FF2B5EF4-FFF2-40B4-BE49-F238E27FC236}">
                <a16:creationId xmlns:a16="http://schemas.microsoft.com/office/drawing/2014/main" id="{9AE5CD48-ABB4-32C5-2005-C15780838A30}"/>
              </a:ext>
            </a:extLst>
          </p:cNvPr>
          <p:cNvSpPr txBox="1">
            <a:spLocks/>
          </p:cNvSpPr>
          <p:nvPr/>
        </p:nvSpPr>
        <p:spPr>
          <a:xfrm>
            <a:off x="1996924" y="1762303"/>
            <a:ext cx="7010400" cy="985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rgbClr val="00B050"/>
                </a:solidFill>
              </a:rPr>
              <a:t>The girl  </a:t>
            </a:r>
            <a:r>
              <a:rPr lang="en-AU" b="1" dirty="0"/>
              <a:t>is going  </a:t>
            </a:r>
            <a:r>
              <a:rPr lang="en-AU" b="1" dirty="0">
                <a:solidFill>
                  <a:schemeClr val="bg2">
                    <a:lumMod val="50000"/>
                  </a:schemeClr>
                </a:solidFill>
              </a:rPr>
              <a:t>to the river</a:t>
            </a:r>
          </a:p>
        </p:txBody>
      </p:sp>
      <p:sp>
        <p:nvSpPr>
          <p:cNvPr id="5" name="Title 1">
            <a:extLst>
              <a:ext uri="{FF2B5EF4-FFF2-40B4-BE49-F238E27FC236}">
                <a16:creationId xmlns:a16="http://schemas.microsoft.com/office/drawing/2014/main" id="{AF5CC987-3B2D-9323-F4B2-BFA6B5E4E802}"/>
              </a:ext>
            </a:extLst>
          </p:cNvPr>
          <p:cNvSpPr txBox="1">
            <a:spLocks/>
          </p:cNvSpPr>
          <p:nvPr/>
        </p:nvSpPr>
        <p:spPr>
          <a:xfrm>
            <a:off x="1525869" y="3589395"/>
            <a:ext cx="8095615" cy="8426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800" b="1" dirty="0">
                <a:solidFill>
                  <a:srgbClr val="00B050"/>
                </a:solidFill>
              </a:rPr>
              <a:t>Guni</a:t>
            </a:r>
            <a:r>
              <a:rPr lang="en-AU" sz="4800" dirty="0"/>
              <a:t>   </a:t>
            </a:r>
            <a:r>
              <a:rPr lang="en-AU" sz="4800" b="1" dirty="0"/>
              <a:t>yan-mi-bu</a:t>
            </a:r>
            <a:r>
              <a:rPr lang="en-AU" sz="4800" b="1" dirty="0">
                <a:solidFill>
                  <a:schemeClr val="accent1">
                    <a:lumMod val="75000"/>
                  </a:schemeClr>
                </a:solidFill>
              </a:rPr>
              <a:t>  </a:t>
            </a:r>
            <a:r>
              <a:rPr lang="en-AU" sz="4800" b="1" dirty="0">
                <a:solidFill>
                  <a:schemeClr val="bg2">
                    <a:lumMod val="50000"/>
                  </a:schemeClr>
                </a:solidFill>
              </a:rPr>
              <a:t>ngarndu-gu</a:t>
            </a:r>
          </a:p>
        </p:txBody>
      </p:sp>
      <p:sp>
        <p:nvSpPr>
          <p:cNvPr id="6" name="Title 1">
            <a:extLst>
              <a:ext uri="{FF2B5EF4-FFF2-40B4-BE49-F238E27FC236}">
                <a16:creationId xmlns:a16="http://schemas.microsoft.com/office/drawing/2014/main" id="{07DBD001-4692-41D9-F902-C222ABBC1A32}"/>
              </a:ext>
            </a:extLst>
          </p:cNvPr>
          <p:cNvSpPr txBox="1">
            <a:spLocks/>
          </p:cNvSpPr>
          <p:nvPr/>
        </p:nvSpPr>
        <p:spPr>
          <a:xfrm>
            <a:off x="1996924" y="4432040"/>
            <a:ext cx="6290019" cy="45466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400" b="1" dirty="0">
                <a:solidFill>
                  <a:srgbClr val="00B050"/>
                </a:solidFill>
              </a:rPr>
              <a:t>Girl   </a:t>
            </a:r>
            <a:r>
              <a:rPr lang="en-AU" sz="2400" b="1" dirty="0">
                <a:solidFill>
                  <a:srgbClr val="FF0000"/>
                </a:solidFill>
              </a:rPr>
              <a:t>        </a:t>
            </a:r>
            <a:r>
              <a:rPr lang="en-AU" sz="2400" dirty="0"/>
              <a:t>     </a:t>
            </a:r>
            <a:r>
              <a:rPr lang="en-AU" sz="2400" b="1" dirty="0"/>
              <a:t>Go -PROG -3</a:t>
            </a:r>
            <a:r>
              <a:rPr lang="en-AU" sz="2400" b="1" baseline="30000" dirty="0"/>
              <a:t>rd</a:t>
            </a:r>
            <a:r>
              <a:rPr lang="en-AU" sz="2400" b="1" dirty="0"/>
              <a:t> Singular                   </a:t>
            </a:r>
            <a:r>
              <a:rPr lang="en-AU" sz="2400" b="1" dirty="0">
                <a:solidFill>
                  <a:schemeClr val="bg2">
                    <a:lumMod val="50000"/>
                  </a:schemeClr>
                </a:solidFill>
              </a:rPr>
              <a:t>river-to</a:t>
            </a:r>
          </a:p>
        </p:txBody>
      </p:sp>
      <p:pic>
        <p:nvPicPr>
          <p:cNvPr id="8" name="Recorded Sound">
            <a:hlinkClick r:id="" action="ppaction://media"/>
            <a:extLst>
              <a:ext uri="{FF2B5EF4-FFF2-40B4-BE49-F238E27FC236}">
                <a16:creationId xmlns:a16="http://schemas.microsoft.com/office/drawing/2014/main" id="{CFD7B0F5-A4AF-8DDA-C441-4804B719EC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69" y="198901"/>
            <a:ext cx="609600" cy="609600"/>
          </a:xfrm>
          <a:prstGeom prst="rect">
            <a:avLst/>
          </a:prstGeom>
        </p:spPr>
      </p:pic>
      <p:sp>
        <p:nvSpPr>
          <p:cNvPr id="9" name="TextBox 8">
            <a:extLst>
              <a:ext uri="{FF2B5EF4-FFF2-40B4-BE49-F238E27FC236}">
                <a16:creationId xmlns:a16="http://schemas.microsoft.com/office/drawing/2014/main" id="{6DDDEB5E-760A-F34C-AB8E-C6C72376CB1F}"/>
              </a:ext>
            </a:extLst>
          </p:cNvPr>
          <p:cNvSpPr txBox="1"/>
          <p:nvPr/>
        </p:nvSpPr>
        <p:spPr>
          <a:xfrm>
            <a:off x="9172354" y="1158376"/>
            <a:ext cx="2369585" cy="1815882"/>
          </a:xfrm>
          <a:prstGeom prst="rect">
            <a:avLst/>
          </a:prstGeom>
          <a:noFill/>
        </p:spPr>
        <p:txBody>
          <a:bodyPr wrap="square" rtlCol="0">
            <a:spAutoFit/>
          </a:bodyPr>
          <a:lstStyle/>
          <a:p>
            <a:pPr algn="ctr"/>
            <a:r>
              <a:rPr lang="en-AU" sz="1600" b="1" i="1" dirty="0">
                <a:solidFill>
                  <a:srgbClr val="FF0000"/>
                </a:solidFill>
                <a:highlight>
                  <a:srgbClr val="FFFF00"/>
                </a:highlight>
              </a:rPr>
              <a:t>* NOTE</a:t>
            </a:r>
          </a:p>
          <a:p>
            <a:pPr algn="ctr"/>
            <a:r>
              <a:rPr lang="en-AU" sz="1600" b="1" i="1" dirty="0">
                <a:solidFill>
                  <a:srgbClr val="00B0F0"/>
                </a:solidFill>
                <a:highlight>
                  <a:srgbClr val="FFFF00"/>
                </a:highlight>
              </a:rPr>
              <a:t>-mi</a:t>
            </a:r>
          </a:p>
          <a:p>
            <a:pPr algn="ctr"/>
            <a:r>
              <a:rPr lang="en-AU" sz="1600" b="1" i="1" dirty="0">
                <a:solidFill>
                  <a:srgbClr val="00B0F0"/>
                </a:solidFill>
                <a:highlight>
                  <a:srgbClr val="FFFF00"/>
                </a:highlight>
              </a:rPr>
              <a:t>Suffix means progressive forward movement. In English it would be the difference between </a:t>
            </a:r>
            <a:r>
              <a:rPr lang="en-AU" sz="1600" b="1" i="1" u="sng" dirty="0">
                <a:solidFill>
                  <a:srgbClr val="00B0F0"/>
                </a:solidFill>
                <a:highlight>
                  <a:srgbClr val="FFFF00"/>
                </a:highlight>
              </a:rPr>
              <a:t>go</a:t>
            </a:r>
            <a:r>
              <a:rPr lang="en-AU" sz="1600" b="1" i="1" dirty="0">
                <a:solidFill>
                  <a:srgbClr val="00B0F0"/>
                </a:solidFill>
                <a:highlight>
                  <a:srgbClr val="FFFF00"/>
                </a:highlight>
              </a:rPr>
              <a:t> &amp; </a:t>
            </a:r>
            <a:r>
              <a:rPr lang="en-AU" sz="1600" b="1" i="1" u="sng" dirty="0">
                <a:solidFill>
                  <a:srgbClr val="00B0F0"/>
                </a:solidFill>
                <a:highlight>
                  <a:srgbClr val="FFFF00"/>
                </a:highlight>
              </a:rPr>
              <a:t>going</a:t>
            </a:r>
          </a:p>
        </p:txBody>
      </p:sp>
      <p:pic>
        <p:nvPicPr>
          <p:cNvPr id="10" name="Recorded Sound">
            <a:hlinkClick r:id="" action="ppaction://media"/>
            <a:extLst>
              <a:ext uri="{FF2B5EF4-FFF2-40B4-BE49-F238E27FC236}">
                <a16:creationId xmlns:a16="http://schemas.microsoft.com/office/drawing/2014/main" id="{E516C0FD-576F-41F7-BAA6-0C45497F85C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75685" y="2717714"/>
            <a:ext cx="609600" cy="549735"/>
          </a:xfrm>
          <a:prstGeom prst="rect">
            <a:avLst/>
          </a:prstGeom>
        </p:spPr>
      </p:pic>
    </p:spTree>
    <p:extLst>
      <p:ext uri="{BB962C8B-B14F-4D97-AF65-F5344CB8AC3E}">
        <p14:creationId xmlns:p14="http://schemas.microsoft.com/office/powerpoint/2010/main" val="595296389"/>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1" fill="hold"/>
                                        <p:tgtEl>
                                          <p:spTgt spid="8"/>
                                        </p:tgtEl>
                                      </p:cBhvr>
                                    </p:cmd>
                                  </p:childTnLst>
                                </p:cTn>
                              </p:par>
                            </p:childTnLst>
                          </p:cTn>
                        </p:par>
                        <p:par>
                          <p:cTn id="7" fill="hold">
                            <p:stCondLst>
                              <p:cond delay="32741"/>
                            </p:stCondLst>
                            <p:childTnLst>
                              <p:par>
                                <p:cTn id="8" presetID="1" presetClass="mediacall" presetSubtype="0" fill="hold" nodeType="afterEffect">
                                  <p:stCondLst>
                                    <p:cond delay="0"/>
                                  </p:stCondLst>
                                  <p:childTnLst>
                                    <p:cmd type="call" cmd="playFrom(0.0)">
                                      <p:cBhvr>
                                        <p:cTn id="9" dur="153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895CF711-F9BE-EC1D-24C0-6DA973C1D5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872D3C2-3FD2-1492-1E57-E3431830921E}"/>
              </a:ext>
            </a:extLst>
          </p:cNvPr>
          <p:cNvSpPr txBox="1"/>
          <p:nvPr/>
        </p:nvSpPr>
        <p:spPr>
          <a:xfrm>
            <a:off x="1961321" y="2407575"/>
            <a:ext cx="9207422" cy="1446550"/>
          </a:xfrm>
          <a:prstGeom prst="rect">
            <a:avLst/>
          </a:prstGeom>
          <a:noFill/>
        </p:spPr>
        <p:txBody>
          <a:bodyPr wrap="square" rtlCol="0">
            <a:spAutoFit/>
          </a:bodyPr>
          <a:lstStyle/>
          <a:p>
            <a:r>
              <a:rPr lang="en-AU" sz="8800" dirty="0">
                <a:solidFill>
                  <a:schemeClr val="bg2"/>
                </a:solidFill>
                <a:highlight>
                  <a:srgbClr val="800080"/>
                </a:highlight>
              </a:rPr>
              <a:t>when  =  wandanj</a:t>
            </a:r>
          </a:p>
        </p:txBody>
      </p:sp>
      <p:pic>
        <p:nvPicPr>
          <p:cNvPr id="4" name="Recorded Sound">
            <a:hlinkClick r:id="" action="ppaction://media"/>
            <a:extLst>
              <a:ext uri="{FF2B5EF4-FFF2-40B4-BE49-F238E27FC236}">
                <a16:creationId xmlns:a16="http://schemas.microsoft.com/office/drawing/2014/main" id="{7071FE4A-D68D-F9D7-B948-3A63CE4801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7041" y="1437167"/>
            <a:ext cx="609600" cy="609600"/>
          </a:xfrm>
          <a:prstGeom prst="rect">
            <a:avLst/>
          </a:prstGeom>
        </p:spPr>
      </p:pic>
    </p:spTree>
    <p:extLst>
      <p:ext uri="{BB962C8B-B14F-4D97-AF65-F5344CB8AC3E}">
        <p14:creationId xmlns:p14="http://schemas.microsoft.com/office/powerpoint/2010/main" val="606387228"/>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4DAE47DD-D71E-019E-053D-1A4FEA56C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36C06-3793-A821-F776-93E07209E3C0}"/>
              </a:ext>
            </a:extLst>
          </p:cNvPr>
          <p:cNvSpPr>
            <a:spLocks noGrp="1"/>
          </p:cNvSpPr>
          <p:nvPr>
            <p:ph type="title"/>
          </p:nvPr>
        </p:nvSpPr>
        <p:spPr>
          <a:xfrm>
            <a:off x="1285240" y="1360669"/>
            <a:ext cx="9367520" cy="934236"/>
          </a:xfrm>
        </p:spPr>
        <p:txBody>
          <a:bodyPr>
            <a:normAutofit/>
          </a:bodyPr>
          <a:lstStyle/>
          <a:p>
            <a:r>
              <a:rPr lang="en-AU" sz="4800" b="1" dirty="0">
                <a:solidFill>
                  <a:schemeClr val="accent5">
                    <a:lumMod val="75000"/>
                  </a:schemeClr>
                </a:solidFill>
              </a:rPr>
              <a:t>When</a:t>
            </a:r>
            <a:r>
              <a:rPr lang="en-AU" sz="4800" b="1" dirty="0">
                <a:solidFill>
                  <a:schemeClr val="accent6">
                    <a:lumMod val="75000"/>
                  </a:schemeClr>
                </a:solidFill>
              </a:rPr>
              <a:t> </a:t>
            </a:r>
            <a:r>
              <a:rPr lang="en-AU" sz="4800" b="1" dirty="0"/>
              <a:t> is </a:t>
            </a:r>
            <a:r>
              <a:rPr lang="en-AU" sz="4800" b="1" dirty="0">
                <a:solidFill>
                  <a:srgbClr val="00B050"/>
                </a:solidFill>
              </a:rPr>
              <a:t>the girl </a:t>
            </a:r>
            <a:r>
              <a:rPr lang="en-AU" sz="4800" b="1" dirty="0"/>
              <a:t>going</a:t>
            </a:r>
            <a:r>
              <a:rPr lang="en-AU" sz="4800" b="1" dirty="0">
                <a:solidFill>
                  <a:srgbClr val="00B0F0"/>
                </a:solidFill>
              </a:rPr>
              <a:t> </a:t>
            </a:r>
            <a:r>
              <a:rPr lang="en-AU" sz="4900" b="1" dirty="0">
                <a:solidFill>
                  <a:schemeClr val="bg2">
                    <a:lumMod val="50000"/>
                  </a:schemeClr>
                </a:solidFill>
              </a:rPr>
              <a:t>to the river</a:t>
            </a:r>
            <a:r>
              <a:rPr lang="en-AU" sz="4800" b="1" dirty="0"/>
              <a:t>?</a:t>
            </a:r>
          </a:p>
        </p:txBody>
      </p:sp>
      <p:sp>
        <p:nvSpPr>
          <p:cNvPr id="4" name="Title 1">
            <a:extLst>
              <a:ext uri="{FF2B5EF4-FFF2-40B4-BE49-F238E27FC236}">
                <a16:creationId xmlns:a16="http://schemas.microsoft.com/office/drawing/2014/main" id="{E03941AE-0005-913D-7216-63844A619BC6}"/>
              </a:ext>
            </a:extLst>
          </p:cNvPr>
          <p:cNvSpPr txBox="1">
            <a:spLocks/>
          </p:cNvSpPr>
          <p:nvPr/>
        </p:nvSpPr>
        <p:spPr>
          <a:xfrm>
            <a:off x="1193800" y="2378055"/>
            <a:ext cx="10998200" cy="970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800" b="1" u="sng" dirty="0">
                <a:solidFill>
                  <a:schemeClr val="accent5">
                    <a:lumMod val="75000"/>
                  </a:schemeClr>
                </a:solidFill>
                <a:highlight>
                  <a:srgbClr val="FFFF00"/>
                </a:highlight>
              </a:rPr>
              <a:t>Wandanj</a:t>
            </a:r>
            <a:r>
              <a:rPr lang="en-AU" sz="4800" b="1" dirty="0"/>
              <a:t>  </a:t>
            </a:r>
            <a:r>
              <a:rPr lang="en-AU" sz="4800" b="1" dirty="0">
                <a:solidFill>
                  <a:srgbClr val="00B050"/>
                </a:solidFill>
              </a:rPr>
              <a:t>guni </a:t>
            </a:r>
            <a:r>
              <a:rPr lang="en-AU" sz="4800" b="1" dirty="0">
                <a:solidFill>
                  <a:srgbClr val="FF0000"/>
                </a:solidFill>
              </a:rPr>
              <a:t>  </a:t>
            </a:r>
            <a:r>
              <a:rPr lang="en-AU" sz="4800" b="1" dirty="0"/>
              <a:t>yan-di-bu</a:t>
            </a:r>
            <a:r>
              <a:rPr lang="en-AU" sz="4800" b="1" dirty="0">
                <a:solidFill>
                  <a:srgbClr val="00B0F0"/>
                </a:solidFill>
              </a:rPr>
              <a:t>  </a:t>
            </a:r>
            <a:r>
              <a:rPr lang="en-AU" sz="4800" b="1" dirty="0">
                <a:solidFill>
                  <a:schemeClr val="bg2">
                    <a:lumMod val="50000"/>
                  </a:schemeClr>
                </a:solidFill>
              </a:rPr>
              <a:t>ngarndu-gu</a:t>
            </a:r>
            <a:r>
              <a:rPr lang="en-AU" sz="4800" b="1" dirty="0"/>
              <a:t>?</a:t>
            </a:r>
          </a:p>
        </p:txBody>
      </p:sp>
      <p:sp>
        <p:nvSpPr>
          <p:cNvPr id="6" name="Title 1">
            <a:extLst>
              <a:ext uri="{FF2B5EF4-FFF2-40B4-BE49-F238E27FC236}">
                <a16:creationId xmlns:a16="http://schemas.microsoft.com/office/drawing/2014/main" id="{0AE45AA0-2459-7EAC-C0D1-8398556DC13A}"/>
              </a:ext>
            </a:extLst>
          </p:cNvPr>
          <p:cNvSpPr txBox="1">
            <a:spLocks/>
          </p:cNvSpPr>
          <p:nvPr/>
        </p:nvSpPr>
        <p:spPr>
          <a:xfrm>
            <a:off x="2087776" y="3955388"/>
            <a:ext cx="7463555"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800" b="1" dirty="0">
                <a:solidFill>
                  <a:schemeClr val="accent5">
                    <a:lumMod val="75000"/>
                  </a:schemeClr>
                </a:solidFill>
              </a:rPr>
              <a:t>When</a:t>
            </a:r>
            <a:r>
              <a:rPr lang="en-AU" sz="4800" b="1" dirty="0">
                <a:solidFill>
                  <a:schemeClr val="accent6">
                    <a:lumMod val="75000"/>
                  </a:schemeClr>
                </a:solidFill>
              </a:rPr>
              <a:t>    </a:t>
            </a:r>
            <a:r>
              <a:rPr lang="en-AU" sz="4800" b="1" dirty="0">
                <a:solidFill>
                  <a:srgbClr val="00B050"/>
                </a:solidFill>
              </a:rPr>
              <a:t>girl</a:t>
            </a:r>
            <a:r>
              <a:rPr lang="en-AU" sz="4800" b="1" dirty="0">
                <a:solidFill>
                  <a:schemeClr val="accent6">
                    <a:lumMod val="75000"/>
                  </a:schemeClr>
                </a:solidFill>
              </a:rPr>
              <a:t> </a:t>
            </a:r>
            <a:r>
              <a:rPr lang="en-AU" sz="4800" b="1" dirty="0"/>
              <a:t>  </a:t>
            </a:r>
            <a:r>
              <a:rPr lang="en-AU" sz="4800" b="1" dirty="0">
                <a:solidFill>
                  <a:srgbClr val="FF0000"/>
                </a:solidFill>
              </a:rPr>
              <a:t> </a:t>
            </a:r>
            <a:r>
              <a:rPr lang="en-AU" sz="4800" b="1" dirty="0"/>
              <a:t>going</a:t>
            </a:r>
            <a:r>
              <a:rPr lang="en-AU" sz="4800" b="1" dirty="0">
                <a:solidFill>
                  <a:srgbClr val="00B0F0"/>
                </a:solidFill>
              </a:rPr>
              <a:t>  </a:t>
            </a:r>
            <a:r>
              <a:rPr lang="en-AU" sz="4800" b="1" dirty="0">
                <a:solidFill>
                  <a:schemeClr val="bg2">
                    <a:lumMod val="50000"/>
                  </a:schemeClr>
                </a:solidFill>
              </a:rPr>
              <a:t>river-to</a:t>
            </a:r>
            <a:r>
              <a:rPr lang="en-AU" sz="4800" b="1" dirty="0"/>
              <a:t>?</a:t>
            </a:r>
          </a:p>
        </p:txBody>
      </p:sp>
      <p:sp>
        <p:nvSpPr>
          <p:cNvPr id="3" name="Title 1">
            <a:extLst>
              <a:ext uri="{FF2B5EF4-FFF2-40B4-BE49-F238E27FC236}">
                <a16:creationId xmlns:a16="http://schemas.microsoft.com/office/drawing/2014/main" id="{68492E61-0B15-700A-99AE-D0ACE98CF727}"/>
              </a:ext>
            </a:extLst>
          </p:cNvPr>
          <p:cNvSpPr txBox="1">
            <a:spLocks/>
          </p:cNvSpPr>
          <p:nvPr/>
        </p:nvSpPr>
        <p:spPr>
          <a:xfrm>
            <a:off x="1902637" y="3187983"/>
            <a:ext cx="7833832" cy="642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400" b="1" dirty="0">
                <a:solidFill>
                  <a:schemeClr val="accent5">
                    <a:lumMod val="75000"/>
                  </a:schemeClr>
                </a:solidFill>
              </a:rPr>
              <a:t>When</a:t>
            </a:r>
            <a:r>
              <a:rPr lang="en-AU" sz="2400" b="1" dirty="0">
                <a:solidFill>
                  <a:schemeClr val="accent6">
                    <a:lumMod val="75000"/>
                  </a:schemeClr>
                </a:solidFill>
              </a:rPr>
              <a:t>                    </a:t>
            </a:r>
            <a:r>
              <a:rPr lang="en-AU" sz="2400" b="1" dirty="0">
                <a:solidFill>
                  <a:srgbClr val="00B050"/>
                </a:solidFill>
              </a:rPr>
              <a:t>girl</a:t>
            </a:r>
            <a:r>
              <a:rPr lang="en-AU" sz="2400" b="1" dirty="0">
                <a:solidFill>
                  <a:srgbClr val="FF0000"/>
                </a:solidFill>
              </a:rPr>
              <a:t>          </a:t>
            </a:r>
            <a:r>
              <a:rPr lang="en-AU" sz="2400" dirty="0"/>
              <a:t>      </a:t>
            </a:r>
            <a:r>
              <a:rPr lang="en-AU" sz="2400" b="1" dirty="0"/>
              <a:t>going –fact- she                      </a:t>
            </a:r>
            <a:r>
              <a:rPr lang="en-AU" sz="2400" b="1" dirty="0">
                <a:solidFill>
                  <a:schemeClr val="bg2">
                    <a:lumMod val="50000"/>
                  </a:schemeClr>
                </a:solidFill>
              </a:rPr>
              <a:t>river- to </a:t>
            </a:r>
          </a:p>
        </p:txBody>
      </p:sp>
      <p:pic>
        <p:nvPicPr>
          <p:cNvPr id="7" name="wandanj">
            <a:hlinkClick r:id="" action="ppaction://media"/>
            <a:extLst>
              <a:ext uri="{FF2B5EF4-FFF2-40B4-BE49-F238E27FC236}">
                <a16:creationId xmlns:a16="http://schemas.microsoft.com/office/drawing/2014/main" id="{73EA7844-D94E-D6B9-3B81-33411BB66D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228600"/>
            <a:ext cx="406400" cy="406400"/>
          </a:xfrm>
          <a:prstGeom prst="rect">
            <a:avLst/>
          </a:prstGeom>
        </p:spPr>
      </p:pic>
    </p:spTree>
    <p:extLst>
      <p:ext uri="{BB962C8B-B14F-4D97-AF65-F5344CB8AC3E}">
        <p14:creationId xmlns:p14="http://schemas.microsoft.com/office/powerpoint/2010/main" val="2915312913"/>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C783-B6F3-62F9-927B-768144725B53}"/>
              </a:ext>
            </a:extLst>
          </p:cNvPr>
          <p:cNvSpPr>
            <a:spLocks noGrp="1"/>
          </p:cNvSpPr>
          <p:nvPr>
            <p:ph type="title"/>
          </p:nvPr>
        </p:nvSpPr>
        <p:spPr>
          <a:xfrm>
            <a:off x="93092" y="2317743"/>
            <a:ext cx="5820915" cy="1403412"/>
          </a:xfrm>
        </p:spPr>
        <p:txBody>
          <a:bodyPr>
            <a:noAutofit/>
          </a:bodyPr>
          <a:lstStyle/>
          <a:p>
            <a:r>
              <a:rPr lang="en-AU" sz="7200" dirty="0">
                <a:solidFill>
                  <a:schemeClr val="bg2"/>
                </a:solidFill>
                <a:highlight>
                  <a:srgbClr val="800080"/>
                </a:highlight>
              </a:rPr>
              <a:t>Who = Ngaana</a:t>
            </a:r>
          </a:p>
        </p:txBody>
      </p:sp>
      <p:sp>
        <p:nvSpPr>
          <p:cNvPr id="3" name="Title 1">
            <a:extLst>
              <a:ext uri="{FF2B5EF4-FFF2-40B4-BE49-F238E27FC236}">
                <a16:creationId xmlns:a16="http://schemas.microsoft.com/office/drawing/2014/main" id="{1C310287-F207-A96C-55B2-F88FC72B1F69}"/>
              </a:ext>
            </a:extLst>
          </p:cNvPr>
          <p:cNvSpPr txBox="1">
            <a:spLocks/>
          </p:cNvSpPr>
          <p:nvPr/>
        </p:nvSpPr>
        <p:spPr>
          <a:xfrm>
            <a:off x="5914007" y="2317743"/>
            <a:ext cx="6489578" cy="1371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7200" dirty="0">
                <a:solidFill>
                  <a:schemeClr val="bg2"/>
                </a:solidFill>
                <a:highlight>
                  <a:srgbClr val="800080"/>
                </a:highlight>
              </a:rPr>
              <a:t>Which = Ngaana</a:t>
            </a:r>
          </a:p>
        </p:txBody>
      </p:sp>
      <p:sp>
        <p:nvSpPr>
          <p:cNvPr id="7" name="Title 1">
            <a:extLst>
              <a:ext uri="{FF2B5EF4-FFF2-40B4-BE49-F238E27FC236}">
                <a16:creationId xmlns:a16="http://schemas.microsoft.com/office/drawing/2014/main" id="{5464EC36-B1FA-B446-37EE-7F3BC73152D4}"/>
              </a:ext>
            </a:extLst>
          </p:cNvPr>
          <p:cNvSpPr txBox="1">
            <a:spLocks/>
          </p:cNvSpPr>
          <p:nvPr/>
        </p:nvSpPr>
        <p:spPr>
          <a:xfrm>
            <a:off x="6035447" y="142533"/>
            <a:ext cx="6125715" cy="876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rgbClr val="FF0000"/>
                </a:solidFill>
                <a:highlight>
                  <a:srgbClr val="C0C0C0"/>
                </a:highlight>
              </a:rPr>
              <a:t>Who (doer-to) = Ngaan-du</a:t>
            </a:r>
          </a:p>
        </p:txBody>
      </p:sp>
      <p:sp>
        <p:nvSpPr>
          <p:cNvPr id="8" name="Title 1">
            <a:extLst>
              <a:ext uri="{FF2B5EF4-FFF2-40B4-BE49-F238E27FC236}">
                <a16:creationId xmlns:a16="http://schemas.microsoft.com/office/drawing/2014/main" id="{618FF5AA-093B-E5D4-26A4-791B00F7377A}"/>
              </a:ext>
            </a:extLst>
          </p:cNvPr>
          <p:cNvSpPr txBox="1">
            <a:spLocks/>
          </p:cNvSpPr>
          <p:nvPr/>
        </p:nvSpPr>
        <p:spPr>
          <a:xfrm>
            <a:off x="3206750" y="4562484"/>
            <a:ext cx="5778500" cy="708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5">
                    <a:lumMod val="60000"/>
                    <a:lumOff val="40000"/>
                  </a:schemeClr>
                </a:solidFill>
                <a:highlight>
                  <a:srgbClr val="C0C0C0"/>
                </a:highlight>
              </a:rPr>
              <a:t>Who (from) = Ngaan-ngu</a:t>
            </a:r>
          </a:p>
        </p:txBody>
      </p:sp>
      <p:sp>
        <p:nvSpPr>
          <p:cNvPr id="9" name="Title 1">
            <a:extLst>
              <a:ext uri="{FF2B5EF4-FFF2-40B4-BE49-F238E27FC236}">
                <a16:creationId xmlns:a16="http://schemas.microsoft.com/office/drawing/2014/main" id="{D86FD58D-366D-A744-205C-2ABBFF14F3B3}"/>
              </a:ext>
            </a:extLst>
          </p:cNvPr>
          <p:cNvSpPr txBox="1">
            <a:spLocks/>
          </p:cNvSpPr>
          <p:nvPr/>
        </p:nvSpPr>
        <p:spPr>
          <a:xfrm>
            <a:off x="2775011" y="5535509"/>
            <a:ext cx="7442200" cy="115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lumMod val="50000"/>
                  </a:schemeClr>
                </a:solidFill>
                <a:highlight>
                  <a:srgbClr val="C0C0C0"/>
                </a:highlight>
              </a:rPr>
              <a:t>Whose (ownership) = Ngaan-gu</a:t>
            </a:r>
          </a:p>
        </p:txBody>
      </p:sp>
      <p:sp>
        <p:nvSpPr>
          <p:cNvPr id="10" name="Title 1">
            <a:extLst>
              <a:ext uri="{FF2B5EF4-FFF2-40B4-BE49-F238E27FC236}">
                <a16:creationId xmlns:a16="http://schemas.microsoft.com/office/drawing/2014/main" id="{2652158A-43CA-B074-527A-8375330E3352}"/>
              </a:ext>
            </a:extLst>
          </p:cNvPr>
          <p:cNvSpPr txBox="1">
            <a:spLocks/>
          </p:cNvSpPr>
          <p:nvPr/>
        </p:nvSpPr>
        <p:spPr>
          <a:xfrm>
            <a:off x="385191" y="142117"/>
            <a:ext cx="5236715" cy="876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rgbClr val="00B050"/>
                </a:solidFill>
                <a:highlight>
                  <a:srgbClr val="C0C0C0"/>
                </a:highlight>
              </a:rPr>
              <a:t>Who (doer) = Ngaana</a:t>
            </a:r>
          </a:p>
        </p:txBody>
      </p:sp>
      <p:pic>
        <p:nvPicPr>
          <p:cNvPr id="4" name="Recorded Sound">
            <a:hlinkClick r:id="" action="ppaction://media"/>
            <a:extLst>
              <a:ext uri="{FF2B5EF4-FFF2-40B4-BE49-F238E27FC236}">
                <a16:creationId xmlns:a16="http://schemas.microsoft.com/office/drawing/2014/main" id="{BE6A26B7-EE74-A48A-30E5-377D06F270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18706" y="1088756"/>
            <a:ext cx="406400" cy="406400"/>
          </a:xfrm>
          <a:prstGeom prst="rect">
            <a:avLst/>
          </a:prstGeom>
        </p:spPr>
      </p:pic>
    </p:spTree>
    <p:extLst>
      <p:ext uri="{BB962C8B-B14F-4D97-AF65-F5344CB8AC3E}">
        <p14:creationId xmlns:p14="http://schemas.microsoft.com/office/powerpoint/2010/main" val="2070108307"/>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F9E7"/>
        </a:solidFill>
        <a:effectLst/>
      </p:bgPr>
    </p:bg>
    <p:spTree>
      <p:nvGrpSpPr>
        <p:cNvPr id="1" name="">
          <a:extLst>
            <a:ext uri="{FF2B5EF4-FFF2-40B4-BE49-F238E27FC236}">
              <a16:creationId xmlns:a16="http://schemas.microsoft.com/office/drawing/2014/main" id="{F3322D0A-5993-B119-6FC0-8E870E1E6D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AF5DB72-E3CF-CE96-EA64-D9433B28805F}"/>
              </a:ext>
            </a:extLst>
          </p:cNvPr>
          <p:cNvSpPr txBox="1">
            <a:spLocks/>
          </p:cNvSpPr>
          <p:nvPr/>
        </p:nvSpPr>
        <p:spPr>
          <a:xfrm>
            <a:off x="2351767" y="1255391"/>
            <a:ext cx="7251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rgbClr val="00B050"/>
                </a:solidFill>
              </a:rPr>
              <a:t>Who</a:t>
            </a:r>
            <a:r>
              <a:rPr lang="en-AU" b="1" dirty="0">
                <a:solidFill>
                  <a:srgbClr val="FF0000"/>
                </a:solidFill>
              </a:rPr>
              <a:t>  </a:t>
            </a:r>
            <a:r>
              <a:rPr lang="en-AU" b="1" dirty="0"/>
              <a:t>is going</a:t>
            </a:r>
            <a:r>
              <a:rPr lang="en-AU" b="1" dirty="0">
                <a:solidFill>
                  <a:schemeClr val="accent1">
                    <a:lumMod val="75000"/>
                  </a:schemeClr>
                </a:solidFill>
              </a:rPr>
              <a:t>  </a:t>
            </a:r>
            <a:r>
              <a:rPr lang="en-AU" b="1" dirty="0">
                <a:solidFill>
                  <a:schemeClr val="bg2">
                    <a:lumMod val="50000"/>
                  </a:schemeClr>
                </a:solidFill>
              </a:rPr>
              <a:t>to the river</a:t>
            </a:r>
            <a:r>
              <a:rPr lang="en-AU" b="1" dirty="0"/>
              <a:t>?</a:t>
            </a:r>
          </a:p>
        </p:txBody>
      </p:sp>
      <p:sp>
        <p:nvSpPr>
          <p:cNvPr id="3" name="Title 1">
            <a:extLst>
              <a:ext uri="{FF2B5EF4-FFF2-40B4-BE49-F238E27FC236}">
                <a16:creationId xmlns:a16="http://schemas.microsoft.com/office/drawing/2014/main" id="{56186454-E6BC-F5E5-A978-4B4665274067}"/>
              </a:ext>
            </a:extLst>
          </p:cNvPr>
          <p:cNvSpPr txBox="1">
            <a:spLocks/>
          </p:cNvSpPr>
          <p:nvPr/>
        </p:nvSpPr>
        <p:spPr>
          <a:xfrm>
            <a:off x="2149020" y="3575126"/>
            <a:ext cx="7893960" cy="11134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800" b="1" u="sng" dirty="0">
                <a:solidFill>
                  <a:srgbClr val="00B050"/>
                </a:solidFill>
                <a:highlight>
                  <a:srgbClr val="FFFF00"/>
                </a:highlight>
              </a:rPr>
              <a:t>Ngaana</a:t>
            </a:r>
            <a:r>
              <a:rPr lang="en-AU" sz="4800" b="1" dirty="0">
                <a:solidFill>
                  <a:srgbClr val="FF0000"/>
                </a:solidFill>
              </a:rPr>
              <a:t>   </a:t>
            </a:r>
            <a:r>
              <a:rPr lang="en-AU" sz="4800" b="1" dirty="0"/>
              <a:t>yan-mi</a:t>
            </a:r>
            <a:r>
              <a:rPr lang="en-AU" sz="4800" dirty="0"/>
              <a:t>  </a:t>
            </a:r>
            <a:r>
              <a:rPr lang="en-AU" sz="4800" b="1" dirty="0">
                <a:solidFill>
                  <a:schemeClr val="bg2">
                    <a:lumMod val="50000"/>
                  </a:schemeClr>
                </a:solidFill>
              </a:rPr>
              <a:t>ngarndu-gu</a:t>
            </a:r>
          </a:p>
        </p:txBody>
      </p:sp>
      <p:sp>
        <p:nvSpPr>
          <p:cNvPr id="6" name="Title 1">
            <a:extLst>
              <a:ext uri="{FF2B5EF4-FFF2-40B4-BE49-F238E27FC236}">
                <a16:creationId xmlns:a16="http://schemas.microsoft.com/office/drawing/2014/main" id="{2395634A-D6AA-DA96-A90B-9EBD805E0164}"/>
              </a:ext>
            </a:extLst>
          </p:cNvPr>
          <p:cNvSpPr>
            <a:spLocks noGrp="1"/>
          </p:cNvSpPr>
          <p:nvPr>
            <p:ph type="title"/>
          </p:nvPr>
        </p:nvSpPr>
        <p:spPr>
          <a:xfrm>
            <a:off x="2588532" y="5351319"/>
            <a:ext cx="7014935" cy="1325563"/>
          </a:xfrm>
        </p:spPr>
        <p:txBody>
          <a:bodyPr>
            <a:normAutofit fontScale="90000"/>
          </a:bodyPr>
          <a:lstStyle/>
          <a:p>
            <a:pPr algn="ctr"/>
            <a:r>
              <a:rPr lang="en-AU" b="1" dirty="0">
                <a:solidFill>
                  <a:srgbClr val="00B050"/>
                </a:solidFill>
              </a:rPr>
              <a:t>Girl</a:t>
            </a:r>
            <a:r>
              <a:rPr lang="en-AU" dirty="0">
                <a:solidFill>
                  <a:srgbClr val="FF6600"/>
                </a:solidFill>
              </a:rPr>
              <a:t> </a:t>
            </a:r>
            <a:r>
              <a:rPr lang="en-AU" dirty="0"/>
              <a:t>    </a:t>
            </a:r>
            <a:r>
              <a:rPr lang="en-AU" b="1" dirty="0"/>
              <a:t>going-now</a:t>
            </a:r>
            <a:r>
              <a:rPr lang="en-AU" dirty="0"/>
              <a:t>           </a:t>
            </a:r>
            <a:r>
              <a:rPr lang="en-AU" b="1" dirty="0">
                <a:solidFill>
                  <a:schemeClr val="bg2">
                    <a:lumMod val="50000"/>
                  </a:schemeClr>
                </a:solidFill>
              </a:rPr>
              <a:t>river-to</a:t>
            </a:r>
            <a:br>
              <a:rPr lang="en-AU" b="1" dirty="0">
                <a:solidFill>
                  <a:schemeClr val="accent6">
                    <a:lumMod val="75000"/>
                  </a:schemeClr>
                </a:solidFill>
              </a:rPr>
            </a:br>
            <a:r>
              <a:rPr lang="en-AU" sz="3600" b="1" dirty="0">
                <a:solidFill>
                  <a:srgbClr val="00B050"/>
                </a:solidFill>
              </a:rPr>
              <a:t>subject  </a:t>
            </a:r>
            <a:r>
              <a:rPr lang="en-AU" sz="3600" b="1" dirty="0">
                <a:solidFill>
                  <a:srgbClr val="FF0000"/>
                </a:solidFill>
              </a:rPr>
              <a:t>   </a:t>
            </a:r>
            <a:r>
              <a:rPr lang="en-AU" sz="3600" b="1" dirty="0"/>
              <a:t>verb</a:t>
            </a:r>
            <a:r>
              <a:rPr lang="en-AU" sz="3600" b="1" dirty="0">
                <a:solidFill>
                  <a:srgbClr val="00B0F0"/>
                </a:solidFill>
              </a:rPr>
              <a:t>         </a:t>
            </a:r>
            <a:r>
              <a:rPr lang="en-AU" sz="2700" b="1" dirty="0">
                <a:solidFill>
                  <a:schemeClr val="bg2">
                    <a:lumMod val="50000"/>
                  </a:schemeClr>
                </a:solidFill>
              </a:rPr>
              <a:t>extra information (location</a:t>
            </a:r>
            <a:r>
              <a:rPr lang="en-AU" sz="2700" b="1" dirty="0">
                <a:solidFill>
                  <a:schemeClr val="accent6">
                    <a:lumMod val="75000"/>
                  </a:schemeClr>
                </a:solidFill>
              </a:rPr>
              <a:t>)              </a:t>
            </a:r>
            <a:br>
              <a:rPr lang="en-AU" b="1" dirty="0">
                <a:solidFill>
                  <a:schemeClr val="accent6">
                    <a:lumMod val="75000"/>
                  </a:schemeClr>
                </a:solidFill>
              </a:rPr>
            </a:br>
            <a:endParaRPr lang="en-AU" b="1" dirty="0">
              <a:solidFill>
                <a:schemeClr val="accent6">
                  <a:lumMod val="75000"/>
                </a:schemeClr>
              </a:solidFill>
            </a:endParaRPr>
          </a:p>
        </p:txBody>
      </p:sp>
      <p:pic>
        <p:nvPicPr>
          <p:cNvPr id="8" name="Recorded Sound">
            <a:hlinkClick r:id="" action="ppaction://media"/>
            <a:extLst>
              <a:ext uri="{FF2B5EF4-FFF2-40B4-BE49-F238E27FC236}">
                <a16:creationId xmlns:a16="http://schemas.microsoft.com/office/drawing/2014/main" id="{200B0C69-D2F0-52F0-164C-7499A8FFEB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599" y="630710"/>
            <a:ext cx="406400" cy="406400"/>
          </a:xfrm>
          <a:prstGeom prst="rect">
            <a:avLst/>
          </a:prstGeom>
        </p:spPr>
      </p:pic>
      <p:sp>
        <p:nvSpPr>
          <p:cNvPr id="10" name="TextBox 9">
            <a:extLst>
              <a:ext uri="{FF2B5EF4-FFF2-40B4-BE49-F238E27FC236}">
                <a16:creationId xmlns:a16="http://schemas.microsoft.com/office/drawing/2014/main" id="{AF064F7A-0B2E-6509-20A0-CAD193EDC309}"/>
              </a:ext>
            </a:extLst>
          </p:cNvPr>
          <p:cNvSpPr txBox="1"/>
          <p:nvPr/>
        </p:nvSpPr>
        <p:spPr>
          <a:xfrm>
            <a:off x="9822415" y="256676"/>
            <a:ext cx="2369585" cy="830997"/>
          </a:xfrm>
          <a:prstGeom prst="rect">
            <a:avLst/>
          </a:prstGeom>
          <a:noFill/>
        </p:spPr>
        <p:txBody>
          <a:bodyPr wrap="square" rtlCol="0">
            <a:spAutoFit/>
          </a:bodyPr>
          <a:lstStyle/>
          <a:p>
            <a:pPr algn="ctr"/>
            <a:r>
              <a:rPr lang="en-AU" sz="1600" b="1" i="1" dirty="0">
                <a:solidFill>
                  <a:srgbClr val="FF0000"/>
                </a:solidFill>
                <a:highlight>
                  <a:srgbClr val="FFFF00"/>
                </a:highlight>
              </a:rPr>
              <a:t>* NOTE</a:t>
            </a:r>
          </a:p>
          <a:p>
            <a:pPr algn="ctr"/>
            <a:r>
              <a:rPr lang="en-AU" sz="1600" b="1" i="1" dirty="0">
                <a:solidFill>
                  <a:srgbClr val="00B0F0"/>
                </a:solidFill>
                <a:highlight>
                  <a:srgbClr val="FFFF00"/>
                </a:highlight>
              </a:rPr>
              <a:t>Intransitive sentence</a:t>
            </a:r>
          </a:p>
          <a:p>
            <a:pPr algn="ctr"/>
            <a:r>
              <a:rPr lang="en-AU" sz="1600" b="1" i="1" u="sng" dirty="0">
                <a:solidFill>
                  <a:srgbClr val="00B0F0"/>
                </a:solidFill>
                <a:highlight>
                  <a:srgbClr val="FFFF00"/>
                </a:highlight>
              </a:rPr>
              <a:t>No suffix needed</a:t>
            </a:r>
          </a:p>
        </p:txBody>
      </p:sp>
    </p:spTree>
    <p:extLst>
      <p:ext uri="{BB962C8B-B14F-4D97-AF65-F5344CB8AC3E}">
        <p14:creationId xmlns:p14="http://schemas.microsoft.com/office/powerpoint/2010/main" val="1097755191"/>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6026</TotalTime>
  <Words>1622</Words>
  <Application>Microsoft Office PowerPoint</Application>
  <PresentationFormat>Widescreen</PresentationFormat>
  <Paragraphs>135</Paragraphs>
  <Slides>16</Slides>
  <Notes>16</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Aptos Display</vt:lpstr>
      <vt:lpstr>Arial</vt:lpstr>
      <vt:lpstr>Office Theme</vt:lpstr>
      <vt:lpstr>Question words in Muruwari</vt:lpstr>
      <vt:lpstr>The Muruwari Language    Lynette Oates     pacific linguistics Series C – No.108    Page 121</vt:lpstr>
      <vt:lpstr>LESSON 1  WHEN - wandanj  WHO / WHICH - ngaana  DOUBT - warri  ‘ It’s a question’ - wiya </vt:lpstr>
      <vt:lpstr>Word order for question words  (or interrogatives)  The question words usually come first in a sentence but can also come at the end for emphasis.</vt:lpstr>
      <vt:lpstr>Girl     going-now-she   river-to</vt:lpstr>
      <vt:lpstr>PowerPoint Presentation</vt:lpstr>
      <vt:lpstr>When  is the girl going to the river?</vt:lpstr>
      <vt:lpstr>Who = Ngaana</vt:lpstr>
      <vt:lpstr>Girl     going-now           river-to subject     verb         extra information (location)               </vt:lpstr>
      <vt:lpstr>PowerPoint Presentation</vt:lpstr>
      <vt:lpstr>PowerPoint Presentation</vt:lpstr>
      <vt:lpstr>PowerPoint Presentation</vt:lpstr>
      <vt:lpstr>PowerPoint Presentation</vt:lpstr>
      <vt:lpstr>Warri…. doubt</vt:lpstr>
      <vt:lpstr>Wiya…. It’s a question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suzi clapham</dc:creator>
  <cp:lastModifiedBy>suzi clapham</cp:lastModifiedBy>
  <cp:revision>2</cp:revision>
  <dcterms:created xsi:type="dcterms:W3CDTF">2024-11-01T05:10:55Z</dcterms:created>
  <dcterms:modified xsi:type="dcterms:W3CDTF">2024-11-12T06:57:30Z</dcterms:modified>
</cp:coreProperties>
</file>